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6" r:id="rId1"/>
  </p:sldMasterIdLst>
  <p:notesMasterIdLst>
    <p:notesMasterId r:id="rId51"/>
  </p:notesMasterIdLst>
  <p:handoutMasterIdLst>
    <p:handoutMasterId r:id="rId52"/>
  </p:handoutMasterIdLst>
  <p:sldIdLst>
    <p:sldId id="257" r:id="rId2"/>
    <p:sldId id="390" r:id="rId3"/>
    <p:sldId id="350" r:id="rId4"/>
    <p:sldId id="364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89" r:id="rId15"/>
    <p:sldId id="375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280" r:id="rId29"/>
    <p:sldId id="349" r:id="rId30"/>
    <p:sldId id="415" r:id="rId31"/>
    <p:sldId id="391" r:id="rId32"/>
    <p:sldId id="392" r:id="rId33"/>
    <p:sldId id="393" r:id="rId34"/>
    <p:sldId id="395" r:id="rId35"/>
    <p:sldId id="397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10" r:id="rId46"/>
    <p:sldId id="411" r:id="rId47"/>
    <p:sldId id="412" r:id="rId48"/>
    <p:sldId id="413" r:id="rId49"/>
    <p:sldId id="414" r:id="rId50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ＭＳ Ｐゴシック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민성" id="{6BFA9132-4654-4ADF-B635-6196A50C8627}">
          <p14:sldIdLst>
            <p14:sldId id="257"/>
          </p14:sldIdLst>
        </p14:section>
        <p14:section name="우진" id="{0954B39C-DD4F-4477-AC3B-F07962B4525E}">
          <p14:sldIdLst>
            <p14:sldId id="390"/>
            <p14:sldId id="350"/>
            <p14:sldId id="364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89"/>
            <p14:sldId id="375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280"/>
          </p14:sldIdLst>
        </p14:section>
        <p14:section name="민성" id="{BE9FE8ED-C5EF-46CE-B28D-F323E5E77E97}">
          <p14:sldIdLst>
            <p14:sldId id="349"/>
            <p14:sldId id="415"/>
            <p14:sldId id="391"/>
            <p14:sldId id="392"/>
            <p14:sldId id="393"/>
            <p14:sldId id="395"/>
            <p14:sldId id="397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10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junhyeok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D80"/>
    <a:srgbClr val="F0C270"/>
    <a:srgbClr val="AC770C"/>
    <a:srgbClr val="ACD7E3"/>
    <a:srgbClr val="737373"/>
    <a:srgbClr val="3D36B9"/>
    <a:srgbClr val="0066FF"/>
    <a:srgbClr val="BFBFBF"/>
    <a:srgbClr val="E5E5FF"/>
    <a:srgbClr val="094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C4073-77A6-4FA9-B100-B10574C90C7F}" v="8" dt="2021-10-28T06:40:11.398"/>
  </p1510:revLst>
</p1510:revInfo>
</file>

<file path=ppt/tableStyles.xml><?xml version="1.0" encoding="utf-8"?>
<a:tblStyleLst xmlns:a="http://schemas.openxmlformats.org/drawingml/2006/main" def="{5C22544A-7EE6-4342-B048-85BDC9FD1C3A}"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69" autoAdjust="0"/>
    <p:restoredTop sz="70843" autoAdjust="0"/>
  </p:normalViewPr>
  <p:slideViewPr>
    <p:cSldViewPr>
      <p:cViewPr varScale="1">
        <p:scale>
          <a:sx n="124" d="100"/>
          <a:sy n="124" d="100"/>
        </p:scale>
        <p:origin x="1229" y="106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2" d="100"/>
          <a:sy n="112" d="100"/>
        </p:scale>
        <p:origin x="2448" y="102"/>
      </p:cViewPr>
      <p:guideLst>
        <p:guide orient="horz" pos="2208"/>
        <p:guide pos="292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우진" userId="9582adb9-1cfb-4bfc-ba4a-ef961b8e73d6" providerId="ADAL" clId="{01176D75-E120-42CE-9501-D5E842EAC5C8}"/>
    <pc:docChg chg="undo redo custSel addSld delSld modSld modSection">
      <pc:chgData name="우진" userId="9582adb9-1cfb-4bfc-ba4a-ef961b8e73d6" providerId="ADAL" clId="{01176D75-E120-42CE-9501-D5E842EAC5C8}" dt="2021-01-13T07:44:10.814" v="6658" actId="1076"/>
      <pc:docMkLst>
        <pc:docMk/>
      </pc:docMkLst>
      <pc:sldChg chg="modSp mod">
        <pc:chgData name="우진" userId="9582adb9-1cfb-4bfc-ba4a-ef961b8e73d6" providerId="ADAL" clId="{01176D75-E120-42CE-9501-D5E842EAC5C8}" dt="2021-01-12T14:34:29.222" v="1952" actId="20577"/>
        <pc:sldMkLst>
          <pc:docMk/>
          <pc:sldMk cId="2884915145" sldId="349"/>
        </pc:sldMkLst>
        <pc:spChg chg="mod">
          <ac:chgData name="우진" userId="9582adb9-1cfb-4bfc-ba4a-ef961b8e73d6" providerId="ADAL" clId="{01176D75-E120-42CE-9501-D5E842EAC5C8}" dt="2021-01-12T14:34:29.222" v="1952" actId="20577"/>
          <ac:spMkLst>
            <pc:docMk/>
            <pc:sldMk cId="2884915145" sldId="349"/>
            <ac:spMk id="8" creationId="{05C75034-8643-440A-A62F-1F002C609528}"/>
          </ac:spMkLst>
        </pc:spChg>
      </pc:sldChg>
      <pc:sldChg chg="delSp modSp mod">
        <pc:chgData name="우진" userId="9582adb9-1cfb-4bfc-ba4a-ef961b8e73d6" providerId="ADAL" clId="{01176D75-E120-42CE-9501-D5E842EAC5C8}" dt="2021-01-12T13:48:39.449" v="735" actId="20577"/>
        <pc:sldMkLst>
          <pc:docMk/>
          <pc:sldMk cId="660916788" sldId="350"/>
        </pc:sldMkLst>
        <pc:spChg chg="mod">
          <ac:chgData name="우진" userId="9582adb9-1cfb-4bfc-ba4a-ef961b8e73d6" providerId="ADAL" clId="{01176D75-E120-42CE-9501-D5E842EAC5C8}" dt="2021-01-12T13:48:39.449" v="735" actId="20577"/>
          <ac:spMkLst>
            <pc:docMk/>
            <pc:sldMk cId="660916788" sldId="350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2T13:42:59.303" v="0" actId="478"/>
          <ac:picMkLst>
            <pc:docMk/>
            <pc:sldMk cId="660916788" sldId="350"/>
            <ac:picMk id="3" creationId="{EDD3A078-8356-439B-8A7C-07D137ECD5D6}"/>
          </ac:picMkLst>
        </pc:picChg>
        <pc:picChg chg="del">
          <ac:chgData name="우진" userId="9582adb9-1cfb-4bfc-ba4a-ef961b8e73d6" providerId="ADAL" clId="{01176D75-E120-42CE-9501-D5E842EAC5C8}" dt="2021-01-12T13:42:59.683" v="1" actId="478"/>
          <ac:picMkLst>
            <pc:docMk/>
            <pc:sldMk cId="660916788" sldId="350"/>
            <ac:picMk id="5" creationId="{8012B6DB-3291-48C3-80D8-E762120E13F1}"/>
          </ac:picMkLst>
        </pc:picChg>
      </pc:sldChg>
      <pc:sldChg chg="del">
        <pc:chgData name="우진" userId="9582adb9-1cfb-4bfc-ba4a-ef961b8e73d6" providerId="ADAL" clId="{01176D75-E120-42CE-9501-D5E842EAC5C8}" dt="2021-01-12T14:04:35.542" v="737" actId="47"/>
        <pc:sldMkLst>
          <pc:docMk/>
          <pc:sldMk cId="3215902432" sldId="351"/>
        </pc:sldMkLst>
      </pc:sldChg>
      <pc:sldChg chg="del">
        <pc:chgData name="우진" userId="9582adb9-1cfb-4bfc-ba4a-ef961b8e73d6" providerId="ADAL" clId="{01176D75-E120-42CE-9501-D5E842EAC5C8}" dt="2021-01-12T14:04:34.951" v="736" actId="47"/>
        <pc:sldMkLst>
          <pc:docMk/>
          <pc:sldMk cId="1655750859" sldId="352"/>
        </pc:sldMkLst>
      </pc:sldChg>
      <pc:sldChg chg="del">
        <pc:chgData name="우진" userId="9582adb9-1cfb-4bfc-ba4a-ef961b8e73d6" providerId="ADAL" clId="{01176D75-E120-42CE-9501-D5E842EAC5C8}" dt="2021-01-12T14:04:36.756" v="738" actId="47"/>
        <pc:sldMkLst>
          <pc:docMk/>
          <pc:sldMk cId="2033872526" sldId="353"/>
        </pc:sldMkLst>
      </pc:sldChg>
      <pc:sldChg chg="del">
        <pc:chgData name="우진" userId="9582adb9-1cfb-4bfc-ba4a-ef961b8e73d6" providerId="ADAL" clId="{01176D75-E120-42CE-9501-D5E842EAC5C8}" dt="2021-01-12T14:04:37.520" v="739" actId="47"/>
        <pc:sldMkLst>
          <pc:docMk/>
          <pc:sldMk cId="1489641941" sldId="354"/>
        </pc:sldMkLst>
      </pc:sldChg>
      <pc:sldChg chg="del">
        <pc:chgData name="우진" userId="9582adb9-1cfb-4bfc-ba4a-ef961b8e73d6" providerId="ADAL" clId="{01176D75-E120-42CE-9501-D5E842EAC5C8}" dt="2021-01-12T14:04:41.392" v="744" actId="47"/>
        <pc:sldMkLst>
          <pc:docMk/>
          <pc:sldMk cId="1184077188" sldId="355"/>
        </pc:sldMkLst>
      </pc:sldChg>
      <pc:sldChg chg="del">
        <pc:chgData name="우진" userId="9582adb9-1cfb-4bfc-ba4a-ef961b8e73d6" providerId="ADAL" clId="{01176D75-E120-42CE-9501-D5E842EAC5C8}" dt="2021-01-12T14:04:42.205" v="745" actId="47"/>
        <pc:sldMkLst>
          <pc:docMk/>
          <pc:sldMk cId="3036314193" sldId="356"/>
        </pc:sldMkLst>
      </pc:sldChg>
      <pc:sldChg chg="del">
        <pc:chgData name="우진" userId="9582adb9-1cfb-4bfc-ba4a-ef961b8e73d6" providerId="ADAL" clId="{01176D75-E120-42CE-9501-D5E842EAC5C8}" dt="2021-01-12T14:04:42.929" v="746" actId="47"/>
        <pc:sldMkLst>
          <pc:docMk/>
          <pc:sldMk cId="3291692223" sldId="358"/>
        </pc:sldMkLst>
      </pc:sldChg>
      <pc:sldChg chg="del">
        <pc:chgData name="우진" userId="9582adb9-1cfb-4bfc-ba4a-ef961b8e73d6" providerId="ADAL" clId="{01176D75-E120-42CE-9501-D5E842EAC5C8}" dt="2021-01-12T14:04:43.646" v="747" actId="47"/>
        <pc:sldMkLst>
          <pc:docMk/>
          <pc:sldMk cId="3569228141" sldId="359"/>
        </pc:sldMkLst>
      </pc:sldChg>
      <pc:sldChg chg="del">
        <pc:chgData name="우진" userId="9582adb9-1cfb-4bfc-ba4a-ef961b8e73d6" providerId="ADAL" clId="{01176D75-E120-42CE-9501-D5E842EAC5C8}" dt="2021-01-12T14:04:44.428" v="748" actId="47"/>
        <pc:sldMkLst>
          <pc:docMk/>
          <pc:sldMk cId="1460964976" sldId="360"/>
        </pc:sldMkLst>
      </pc:sldChg>
      <pc:sldChg chg="del">
        <pc:chgData name="우진" userId="9582adb9-1cfb-4bfc-ba4a-ef961b8e73d6" providerId="ADAL" clId="{01176D75-E120-42CE-9501-D5E842EAC5C8}" dt="2021-01-12T14:04:45.002" v="749" actId="47"/>
        <pc:sldMkLst>
          <pc:docMk/>
          <pc:sldMk cId="1203275309" sldId="361"/>
        </pc:sldMkLst>
      </pc:sldChg>
      <pc:sldChg chg="del">
        <pc:chgData name="우진" userId="9582adb9-1cfb-4bfc-ba4a-ef961b8e73d6" providerId="ADAL" clId="{01176D75-E120-42CE-9501-D5E842EAC5C8}" dt="2021-01-12T14:04:39.259" v="741" actId="47"/>
        <pc:sldMkLst>
          <pc:docMk/>
          <pc:sldMk cId="1973498019" sldId="362"/>
        </pc:sldMkLst>
      </pc:sldChg>
      <pc:sldChg chg="modSp mod">
        <pc:chgData name="우진" userId="9582adb9-1cfb-4bfc-ba4a-ef961b8e73d6" providerId="ADAL" clId="{01176D75-E120-42CE-9501-D5E842EAC5C8}" dt="2021-01-13T03:40:18.379" v="4315" actId="20577"/>
        <pc:sldMkLst>
          <pc:docMk/>
          <pc:sldMk cId="2865469577" sldId="364"/>
        </pc:sldMkLst>
        <pc:spChg chg="mod">
          <ac:chgData name="우진" userId="9582adb9-1cfb-4bfc-ba4a-ef961b8e73d6" providerId="ADAL" clId="{01176D75-E120-42CE-9501-D5E842EAC5C8}" dt="2021-01-13T03:40:18.379" v="4315" actId="20577"/>
          <ac:spMkLst>
            <pc:docMk/>
            <pc:sldMk cId="2865469577" sldId="364"/>
            <ac:spMk id="8" creationId="{05C75034-8643-440A-A62F-1F002C609528}"/>
          </ac:spMkLst>
        </pc:spChg>
      </pc:sldChg>
      <pc:sldChg chg="modSp add mod">
        <pc:chgData name="우진" userId="9582adb9-1cfb-4bfc-ba4a-ef961b8e73d6" providerId="ADAL" clId="{01176D75-E120-42CE-9501-D5E842EAC5C8}" dt="2021-01-12T14:34:02.169" v="1935" actId="207"/>
        <pc:sldMkLst>
          <pc:docMk/>
          <pc:sldMk cId="2449364052" sldId="365"/>
        </pc:sldMkLst>
        <pc:spChg chg="mod">
          <ac:chgData name="우진" userId="9582adb9-1cfb-4bfc-ba4a-ef961b8e73d6" providerId="ADAL" clId="{01176D75-E120-42CE-9501-D5E842EAC5C8}" dt="2021-01-12T14:29:17.419" v="1842" actId="6549"/>
          <ac:spMkLst>
            <pc:docMk/>
            <pc:sldMk cId="2449364052" sldId="365"/>
            <ac:spMk id="2" creationId="{00000000-0000-0000-0000-000000000000}"/>
          </ac:spMkLst>
        </pc:spChg>
        <pc:spChg chg="mod">
          <ac:chgData name="우진" userId="9582adb9-1cfb-4bfc-ba4a-ef961b8e73d6" providerId="ADAL" clId="{01176D75-E120-42CE-9501-D5E842EAC5C8}" dt="2021-01-12T14:34:02.169" v="1935" actId="207"/>
          <ac:spMkLst>
            <pc:docMk/>
            <pc:sldMk cId="2449364052" sldId="365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01176D75-E120-42CE-9501-D5E842EAC5C8}" dt="2021-01-12T14:04:39.929" v="742" actId="47"/>
        <pc:sldMkLst>
          <pc:docMk/>
          <pc:sldMk cId="3026206600" sldId="365"/>
        </pc:sldMkLst>
      </pc:sldChg>
      <pc:sldChg chg="addSp delSp modSp add mod">
        <pc:chgData name="우진" userId="9582adb9-1cfb-4bfc-ba4a-ef961b8e73d6" providerId="ADAL" clId="{01176D75-E120-42CE-9501-D5E842EAC5C8}" dt="2021-01-12T15:55:46.211" v="2742" actId="20577"/>
        <pc:sldMkLst>
          <pc:docMk/>
          <pc:sldMk cId="1873240814" sldId="366"/>
        </pc:sldMkLst>
        <pc:spChg chg="mod">
          <ac:chgData name="우진" userId="9582adb9-1cfb-4bfc-ba4a-ef961b8e73d6" providerId="ADAL" clId="{01176D75-E120-42CE-9501-D5E842EAC5C8}" dt="2021-01-12T15:55:46.211" v="2742" actId="20577"/>
          <ac:spMkLst>
            <pc:docMk/>
            <pc:sldMk cId="1873240814" sldId="366"/>
            <ac:spMk id="2" creationId="{00000000-0000-0000-0000-000000000000}"/>
          </ac:spMkLst>
        </pc:spChg>
        <pc:spChg chg="add mod">
          <ac:chgData name="우진" userId="9582adb9-1cfb-4bfc-ba4a-ef961b8e73d6" providerId="ADAL" clId="{01176D75-E120-42CE-9501-D5E842EAC5C8}" dt="2021-01-12T14:50:13.088" v="2237" actId="1076"/>
          <ac:spMkLst>
            <pc:docMk/>
            <pc:sldMk cId="1873240814" sldId="366"/>
            <ac:spMk id="5" creationId="{C10FB069-A7F7-4F5D-9211-1A18B2471421}"/>
          </ac:spMkLst>
        </pc:spChg>
        <pc:spChg chg="add del mod">
          <ac:chgData name="우진" userId="9582adb9-1cfb-4bfc-ba4a-ef961b8e73d6" providerId="ADAL" clId="{01176D75-E120-42CE-9501-D5E842EAC5C8}" dt="2021-01-12T14:49:47.750" v="2216" actId="478"/>
          <ac:spMkLst>
            <pc:docMk/>
            <pc:sldMk cId="1873240814" sldId="366"/>
            <ac:spMk id="7" creationId="{78ABA0DA-1978-4BB5-9333-1DC75D4BCDF1}"/>
          </ac:spMkLst>
        </pc:spChg>
        <pc:spChg chg="mod">
          <ac:chgData name="우진" userId="9582adb9-1cfb-4bfc-ba4a-ef961b8e73d6" providerId="ADAL" clId="{01176D75-E120-42CE-9501-D5E842EAC5C8}" dt="2021-01-12T14:40:42.818" v="2196" actId="20577"/>
          <ac:spMkLst>
            <pc:docMk/>
            <pc:sldMk cId="1873240814" sldId="366"/>
            <ac:spMk id="8" creationId="{05C75034-8643-440A-A62F-1F002C609528}"/>
          </ac:spMkLst>
        </pc:spChg>
        <pc:spChg chg="add mod">
          <ac:chgData name="우진" userId="9582adb9-1cfb-4bfc-ba4a-ef961b8e73d6" providerId="ADAL" clId="{01176D75-E120-42CE-9501-D5E842EAC5C8}" dt="2021-01-12T14:49:58.299" v="2223" actId="14100"/>
          <ac:spMkLst>
            <pc:docMk/>
            <pc:sldMk cId="1873240814" sldId="366"/>
            <ac:spMk id="9" creationId="{498A723E-0EBD-4F86-A5C3-A5D0E093B02C}"/>
          </ac:spMkLst>
        </pc:spChg>
        <pc:spChg chg="add mod">
          <ac:chgData name="우진" userId="9582adb9-1cfb-4bfc-ba4a-ef961b8e73d6" providerId="ADAL" clId="{01176D75-E120-42CE-9501-D5E842EAC5C8}" dt="2021-01-12T14:50:23.187" v="2244" actId="20577"/>
          <ac:spMkLst>
            <pc:docMk/>
            <pc:sldMk cId="1873240814" sldId="366"/>
            <ac:spMk id="10" creationId="{1F3ACC02-E260-429D-AEBC-21679C9EEB65}"/>
          </ac:spMkLst>
        </pc:spChg>
        <pc:spChg chg="add mod">
          <ac:chgData name="우진" userId="9582adb9-1cfb-4bfc-ba4a-ef961b8e73d6" providerId="ADAL" clId="{01176D75-E120-42CE-9501-D5E842EAC5C8}" dt="2021-01-12T14:50:38.727" v="2269" actId="14100"/>
          <ac:spMkLst>
            <pc:docMk/>
            <pc:sldMk cId="1873240814" sldId="366"/>
            <ac:spMk id="11" creationId="{61FF82E5-E94E-47D8-9010-3674753F73A6}"/>
          </ac:spMkLst>
        </pc:spChg>
        <pc:picChg chg="add mod">
          <ac:chgData name="우진" userId="9582adb9-1cfb-4bfc-ba4a-ef961b8e73d6" providerId="ADAL" clId="{01176D75-E120-42CE-9501-D5E842EAC5C8}" dt="2021-01-12T14:49:10.096" v="2200" actId="1076"/>
          <ac:picMkLst>
            <pc:docMk/>
            <pc:sldMk cId="1873240814" sldId="366"/>
            <ac:picMk id="4" creationId="{09863E40-B829-490C-93F8-C5A18999C7FD}"/>
          </ac:picMkLst>
        </pc:picChg>
      </pc:sldChg>
      <pc:sldChg chg="del">
        <pc:chgData name="우진" userId="9582adb9-1cfb-4bfc-ba4a-ef961b8e73d6" providerId="ADAL" clId="{01176D75-E120-42CE-9501-D5E842EAC5C8}" dt="2021-01-12T14:04:40.633" v="743" actId="47"/>
        <pc:sldMkLst>
          <pc:docMk/>
          <pc:sldMk cId="3901303767" sldId="366"/>
        </pc:sldMkLst>
      </pc:sldChg>
      <pc:sldChg chg="delSp modSp add mod">
        <pc:chgData name="우진" userId="9582adb9-1cfb-4bfc-ba4a-ef961b8e73d6" providerId="ADAL" clId="{01176D75-E120-42CE-9501-D5E842EAC5C8}" dt="2021-01-12T15:55:47.919" v="2743" actId="20577"/>
        <pc:sldMkLst>
          <pc:docMk/>
          <pc:sldMk cId="71148060" sldId="367"/>
        </pc:sldMkLst>
        <pc:spChg chg="mod">
          <ac:chgData name="우진" userId="9582adb9-1cfb-4bfc-ba4a-ef961b8e73d6" providerId="ADAL" clId="{01176D75-E120-42CE-9501-D5E842EAC5C8}" dt="2021-01-12T15:55:47.919" v="2743" actId="20577"/>
          <ac:spMkLst>
            <pc:docMk/>
            <pc:sldMk cId="71148060" sldId="367"/>
            <ac:spMk id="2" creationId="{00000000-0000-0000-0000-000000000000}"/>
          </ac:spMkLst>
        </pc:spChg>
        <pc:spChg chg="del mod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5" creationId="{C10FB069-A7F7-4F5D-9211-1A18B2471421}"/>
          </ac:spMkLst>
        </pc:spChg>
        <pc:spChg chg="mod">
          <ac:chgData name="우진" userId="9582adb9-1cfb-4bfc-ba4a-ef961b8e73d6" providerId="ADAL" clId="{01176D75-E120-42CE-9501-D5E842EAC5C8}" dt="2021-01-12T15:54:59.491" v="2735" actId="20577"/>
          <ac:spMkLst>
            <pc:docMk/>
            <pc:sldMk cId="71148060" sldId="367"/>
            <ac:spMk id="8" creationId="{05C75034-8643-440A-A62F-1F002C609528}"/>
          </ac:spMkLst>
        </pc:spChg>
        <pc:spChg chg="del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9" creationId="{498A723E-0EBD-4F86-A5C3-A5D0E093B02C}"/>
          </ac:spMkLst>
        </pc:spChg>
        <pc:spChg chg="del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10" creationId="{1F3ACC02-E260-429D-AEBC-21679C9EEB65}"/>
          </ac:spMkLst>
        </pc:spChg>
        <pc:spChg chg="del">
          <ac:chgData name="우진" userId="9582adb9-1cfb-4bfc-ba4a-ef961b8e73d6" providerId="ADAL" clId="{01176D75-E120-42CE-9501-D5E842EAC5C8}" dt="2021-01-12T15:52:47.930" v="2274" actId="478"/>
          <ac:spMkLst>
            <pc:docMk/>
            <pc:sldMk cId="71148060" sldId="367"/>
            <ac:spMk id="11" creationId="{61FF82E5-E94E-47D8-9010-3674753F73A6}"/>
          </ac:spMkLst>
        </pc:spChg>
        <pc:picChg chg="del">
          <ac:chgData name="우진" userId="9582adb9-1cfb-4bfc-ba4a-ef961b8e73d6" providerId="ADAL" clId="{01176D75-E120-42CE-9501-D5E842EAC5C8}" dt="2021-01-12T15:52:38.669" v="2271" actId="478"/>
          <ac:picMkLst>
            <pc:docMk/>
            <pc:sldMk cId="71148060" sldId="367"/>
            <ac:picMk id="4" creationId="{09863E40-B829-490C-93F8-C5A18999C7FD}"/>
          </ac:picMkLst>
        </pc:picChg>
      </pc:sldChg>
      <pc:sldChg chg="del">
        <pc:chgData name="우진" userId="9582adb9-1cfb-4bfc-ba4a-ef961b8e73d6" providerId="ADAL" clId="{01176D75-E120-42CE-9501-D5E842EAC5C8}" dt="2021-01-12T14:04:38.161" v="740" actId="47"/>
        <pc:sldMkLst>
          <pc:docMk/>
          <pc:sldMk cId="2903169748" sldId="367"/>
        </pc:sldMkLst>
      </pc:sldChg>
      <pc:sldChg chg="addSp modSp add mod">
        <pc:chgData name="우진" userId="9582adb9-1cfb-4bfc-ba4a-ef961b8e73d6" providerId="ADAL" clId="{01176D75-E120-42CE-9501-D5E842EAC5C8}" dt="2021-01-13T02:50:04.428" v="3554" actId="6549"/>
        <pc:sldMkLst>
          <pc:docMk/>
          <pc:sldMk cId="3422518606" sldId="368"/>
        </pc:sldMkLst>
        <pc:spChg chg="mod">
          <ac:chgData name="우진" userId="9582adb9-1cfb-4bfc-ba4a-ef961b8e73d6" providerId="ADAL" clId="{01176D75-E120-42CE-9501-D5E842EAC5C8}" dt="2021-01-12T15:55:41.189" v="2741" actId="255"/>
          <ac:spMkLst>
            <pc:docMk/>
            <pc:sldMk cId="3422518606" sldId="368"/>
            <ac:spMk id="2" creationId="{00000000-0000-0000-0000-000000000000}"/>
          </ac:spMkLst>
        </pc:spChg>
        <pc:spChg chg="mod">
          <ac:chgData name="우진" userId="9582adb9-1cfb-4bfc-ba4a-ef961b8e73d6" providerId="ADAL" clId="{01176D75-E120-42CE-9501-D5E842EAC5C8}" dt="2021-01-13T02:50:04.428" v="3554" actId="6549"/>
          <ac:spMkLst>
            <pc:docMk/>
            <pc:sldMk cId="3422518606" sldId="368"/>
            <ac:spMk id="8" creationId="{05C75034-8643-440A-A62F-1F002C609528}"/>
          </ac:spMkLst>
        </pc:spChg>
        <pc:picChg chg="add mod">
          <ac:chgData name="우진" userId="9582adb9-1cfb-4bfc-ba4a-ef961b8e73d6" providerId="ADAL" clId="{01176D75-E120-42CE-9501-D5E842EAC5C8}" dt="2021-01-12T16:23:14.378" v="2901" actId="1076"/>
          <ac:picMkLst>
            <pc:docMk/>
            <pc:sldMk cId="3422518606" sldId="368"/>
            <ac:picMk id="4" creationId="{BA90C196-1C3B-47F9-8255-F83180883698}"/>
          </ac:picMkLst>
        </pc:picChg>
      </pc:sldChg>
      <pc:sldChg chg="delSp modSp add mod">
        <pc:chgData name="우진" userId="9582adb9-1cfb-4bfc-ba4a-ef961b8e73d6" providerId="ADAL" clId="{01176D75-E120-42CE-9501-D5E842EAC5C8}" dt="2021-01-13T02:39:05.855" v="3515" actId="20577"/>
        <pc:sldMkLst>
          <pc:docMk/>
          <pc:sldMk cId="780818098" sldId="369"/>
        </pc:sldMkLst>
        <pc:spChg chg="mod">
          <ac:chgData name="우진" userId="9582adb9-1cfb-4bfc-ba4a-ef961b8e73d6" providerId="ADAL" clId="{01176D75-E120-42CE-9501-D5E842EAC5C8}" dt="2021-01-13T02:39:05.855" v="3515" actId="20577"/>
          <ac:spMkLst>
            <pc:docMk/>
            <pc:sldMk cId="780818098" sldId="369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3T02:29:07.907" v="3128" actId="478"/>
          <ac:picMkLst>
            <pc:docMk/>
            <pc:sldMk cId="780818098" sldId="369"/>
            <ac:picMk id="4" creationId="{BA90C196-1C3B-47F9-8255-F83180883698}"/>
          </ac:picMkLst>
        </pc:picChg>
      </pc:sldChg>
      <pc:sldChg chg="addSp modSp add mod">
        <pc:chgData name="우진" userId="9582adb9-1cfb-4bfc-ba4a-ef961b8e73d6" providerId="ADAL" clId="{01176D75-E120-42CE-9501-D5E842EAC5C8}" dt="2021-01-13T03:28:04.146" v="4088" actId="1038"/>
        <pc:sldMkLst>
          <pc:docMk/>
          <pc:sldMk cId="3910427921" sldId="370"/>
        </pc:sldMkLst>
        <pc:spChg chg="mod">
          <ac:chgData name="우진" userId="9582adb9-1cfb-4bfc-ba4a-ef961b8e73d6" providerId="ADAL" clId="{01176D75-E120-42CE-9501-D5E842EAC5C8}" dt="2021-01-13T03:05:24.366" v="3595" actId="20577"/>
          <ac:spMkLst>
            <pc:docMk/>
            <pc:sldMk cId="3910427921" sldId="370"/>
            <ac:spMk id="2" creationId="{00000000-0000-0000-0000-000000000000}"/>
          </ac:spMkLst>
        </pc:spChg>
        <pc:spChg chg="add mod">
          <ac:chgData name="우진" userId="9582adb9-1cfb-4bfc-ba4a-ef961b8e73d6" providerId="ADAL" clId="{01176D75-E120-42CE-9501-D5E842EAC5C8}" dt="2021-01-13T03:26:11.121" v="4005" actId="20577"/>
          <ac:spMkLst>
            <pc:docMk/>
            <pc:sldMk cId="3910427921" sldId="370"/>
            <ac:spMk id="5" creationId="{7F044261-BEE1-456F-A73C-EAE6BB74D1DA}"/>
          </ac:spMkLst>
        </pc:spChg>
        <pc:spChg chg="add mod">
          <ac:chgData name="우진" userId="9582adb9-1cfb-4bfc-ba4a-ef961b8e73d6" providerId="ADAL" clId="{01176D75-E120-42CE-9501-D5E842EAC5C8}" dt="2021-01-13T03:26:46.391" v="4063" actId="113"/>
          <ac:spMkLst>
            <pc:docMk/>
            <pc:sldMk cId="3910427921" sldId="370"/>
            <ac:spMk id="7" creationId="{EE000CB2-DA00-4E14-8F5F-67EE220781B5}"/>
          </ac:spMkLst>
        </pc:spChg>
        <pc:spChg chg="mod">
          <ac:chgData name="우진" userId="9582adb9-1cfb-4bfc-ba4a-ef961b8e73d6" providerId="ADAL" clId="{01176D75-E120-42CE-9501-D5E842EAC5C8}" dt="2021-01-13T03:08:49.062" v="3817" actId="20577"/>
          <ac:spMkLst>
            <pc:docMk/>
            <pc:sldMk cId="3910427921" sldId="370"/>
            <ac:spMk id="8" creationId="{05C75034-8643-440A-A62F-1F002C609528}"/>
          </ac:spMkLst>
        </pc:spChg>
        <pc:picChg chg="add mod">
          <ac:chgData name="우진" userId="9582adb9-1cfb-4bfc-ba4a-ef961b8e73d6" providerId="ADAL" clId="{01176D75-E120-42CE-9501-D5E842EAC5C8}" dt="2021-01-13T03:28:04.146" v="4088" actId="1038"/>
          <ac:picMkLst>
            <pc:docMk/>
            <pc:sldMk cId="3910427921" sldId="370"/>
            <ac:picMk id="4" creationId="{CD226BA2-3F39-4ADF-BE1D-FE6619A52BC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3:34:18.736" v="4308" actId="6549"/>
        <pc:sldMkLst>
          <pc:docMk/>
          <pc:sldMk cId="1797855511" sldId="371"/>
        </pc:sldMkLst>
        <pc:spChg chg="mod">
          <ac:chgData name="우진" userId="9582adb9-1cfb-4bfc-ba4a-ef961b8e73d6" providerId="ADAL" clId="{01176D75-E120-42CE-9501-D5E842EAC5C8}" dt="2021-01-13T03:34:03.078" v="4288"/>
          <ac:spMkLst>
            <pc:docMk/>
            <pc:sldMk cId="1797855511" sldId="371"/>
            <ac:spMk id="5" creationId="{7F044261-BEE1-456F-A73C-EAE6BB74D1DA}"/>
          </ac:spMkLst>
        </pc:spChg>
        <pc:spChg chg="mod">
          <ac:chgData name="우진" userId="9582adb9-1cfb-4bfc-ba4a-ef961b8e73d6" providerId="ADAL" clId="{01176D75-E120-42CE-9501-D5E842EAC5C8}" dt="2021-01-13T03:34:18.736" v="4308" actId="6549"/>
          <ac:spMkLst>
            <pc:docMk/>
            <pc:sldMk cId="1797855511" sldId="371"/>
            <ac:spMk id="7" creationId="{EE000CB2-DA00-4E14-8F5F-67EE220781B5}"/>
          </ac:spMkLst>
        </pc:spChg>
        <pc:spChg chg="mod">
          <ac:chgData name="우진" userId="9582adb9-1cfb-4bfc-ba4a-ef961b8e73d6" providerId="ADAL" clId="{01176D75-E120-42CE-9501-D5E842EAC5C8}" dt="2021-01-13T03:27:05.559" v="4079" actId="20577"/>
          <ac:spMkLst>
            <pc:docMk/>
            <pc:sldMk cId="1797855511" sldId="371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3T03:27:31.775" v="4080" actId="478"/>
          <ac:picMkLst>
            <pc:docMk/>
            <pc:sldMk cId="1797855511" sldId="371"/>
            <ac:picMk id="4" creationId="{CD226BA2-3F39-4ADF-BE1D-FE6619A52BC7}"/>
          </ac:picMkLst>
        </pc:picChg>
        <pc:picChg chg="add mod">
          <ac:chgData name="우진" userId="9582adb9-1cfb-4bfc-ba4a-ef961b8e73d6" providerId="ADAL" clId="{01176D75-E120-42CE-9501-D5E842EAC5C8}" dt="2021-01-13T03:28:15.655" v="4091" actId="1036"/>
          <ac:picMkLst>
            <pc:docMk/>
            <pc:sldMk cId="1797855511" sldId="371"/>
            <ac:picMk id="6" creationId="{0686A252-FA6E-4681-8832-2D516B3029BF}"/>
          </ac:picMkLst>
        </pc:picChg>
        <pc:picChg chg="add del mod">
          <ac:chgData name="우진" userId="9582adb9-1cfb-4bfc-ba4a-ef961b8e73d6" providerId="ADAL" clId="{01176D75-E120-42CE-9501-D5E842EAC5C8}" dt="2021-01-13T03:27:58.231" v="4086" actId="478"/>
          <ac:picMkLst>
            <pc:docMk/>
            <pc:sldMk cId="1797855511" sldId="371"/>
            <ac:picMk id="9" creationId="{581F7FC1-6466-420A-9E5C-3A0720380AFB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4:03:13.707" v="4731"/>
        <pc:sldMkLst>
          <pc:docMk/>
          <pc:sldMk cId="4204516036" sldId="372"/>
        </pc:sldMkLst>
        <pc:spChg chg="mod">
          <ac:chgData name="우진" userId="9582adb9-1cfb-4bfc-ba4a-ef961b8e73d6" providerId="ADAL" clId="{01176D75-E120-42CE-9501-D5E842EAC5C8}" dt="2021-01-13T03:41:18.483" v="4394" actId="20577"/>
          <ac:spMkLst>
            <pc:docMk/>
            <pc:sldMk cId="4204516036" sldId="372"/>
            <ac:spMk id="2" creationId="{00000000-0000-0000-0000-000000000000}"/>
          </ac:spMkLst>
        </pc:spChg>
        <pc:spChg chg="del">
          <ac:chgData name="우진" userId="9582adb9-1cfb-4bfc-ba4a-ef961b8e73d6" providerId="ADAL" clId="{01176D75-E120-42CE-9501-D5E842EAC5C8}" dt="2021-01-13T03:41:23.894" v="4396" actId="478"/>
          <ac:spMkLst>
            <pc:docMk/>
            <pc:sldMk cId="4204516036" sldId="372"/>
            <ac:spMk id="5" creationId="{7F044261-BEE1-456F-A73C-EAE6BB74D1DA}"/>
          </ac:spMkLst>
        </pc:spChg>
        <pc:spChg chg="del">
          <ac:chgData name="우진" userId="9582adb9-1cfb-4bfc-ba4a-ef961b8e73d6" providerId="ADAL" clId="{01176D75-E120-42CE-9501-D5E842EAC5C8}" dt="2021-01-13T03:41:24.802" v="4397" actId="478"/>
          <ac:spMkLst>
            <pc:docMk/>
            <pc:sldMk cId="4204516036" sldId="372"/>
            <ac:spMk id="7" creationId="{EE000CB2-DA00-4E14-8F5F-67EE220781B5}"/>
          </ac:spMkLst>
        </pc:spChg>
        <pc:spChg chg="mod">
          <ac:chgData name="우진" userId="9582adb9-1cfb-4bfc-ba4a-ef961b8e73d6" providerId="ADAL" clId="{01176D75-E120-42CE-9501-D5E842EAC5C8}" dt="2021-01-13T04:03:13.707" v="4731"/>
          <ac:spMkLst>
            <pc:docMk/>
            <pc:sldMk cId="4204516036" sldId="372"/>
            <ac:spMk id="8" creationId="{05C75034-8643-440A-A62F-1F002C609528}"/>
          </ac:spMkLst>
        </pc:spChg>
        <pc:picChg chg="add del mod">
          <ac:chgData name="우진" userId="9582adb9-1cfb-4bfc-ba4a-ef961b8e73d6" providerId="ADAL" clId="{01176D75-E120-42CE-9501-D5E842EAC5C8}" dt="2021-01-13T03:42:49.152" v="4454" actId="22"/>
          <ac:picMkLst>
            <pc:docMk/>
            <pc:sldMk cId="4204516036" sldId="372"/>
            <ac:picMk id="4" creationId="{67697730-0866-4359-AAEF-6EC438C3AFE1}"/>
          </ac:picMkLst>
        </pc:picChg>
        <pc:picChg chg="del">
          <ac:chgData name="우진" userId="9582adb9-1cfb-4bfc-ba4a-ef961b8e73d6" providerId="ADAL" clId="{01176D75-E120-42CE-9501-D5E842EAC5C8}" dt="2021-01-13T03:41:22.540" v="4395" actId="478"/>
          <ac:picMkLst>
            <pc:docMk/>
            <pc:sldMk cId="4204516036" sldId="372"/>
            <ac:picMk id="6" creationId="{0686A252-FA6E-4681-8832-2D516B3029BF}"/>
          </ac:picMkLst>
        </pc:picChg>
        <pc:picChg chg="add mod">
          <ac:chgData name="우진" userId="9582adb9-1cfb-4bfc-ba4a-ef961b8e73d6" providerId="ADAL" clId="{01176D75-E120-42CE-9501-D5E842EAC5C8}" dt="2021-01-13T03:43:18.172" v="4465" actId="1076"/>
          <ac:picMkLst>
            <pc:docMk/>
            <pc:sldMk cId="4204516036" sldId="372"/>
            <ac:picMk id="10" creationId="{81A57B64-3BE2-49F4-90D3-4813A762DA07}"/>
          </ac:picMkLst>
        </pc:picChg>
        <pc:picChg chg="add del mod">
          <ac:chgData name="우진" userId="9582adb9-1cfb-4bfc-ba4a-ef961b8e73d6" providerId="ADAL" clId="{01176D75-E120-42CE-9501-D5E842EAC5C8}" dt="2021-01-13T04:01:43.898" v="4580" actId="478"/>
          <ac:picMkLst>
            <pc:docMk/>
            <pc:sldMk cId="4204516036" sldId="372"/>
            <ac:picMk id="12" creationId="{FAA866FD-5182-4002-8B64-A1F653C2BA2D}"/>
          </ac:picMkLst>
        </pc:picChg>
        <pc:picChg chg="add mod">
          <ac:chgData name="우진" userId="9582adb9-1cfb-4bfc-ba4a-ef961b8e73d6" providerId="ADAL" clId="{01176D75-E120-42CE-9501-D5E842EAC5C8}" dt="2021-01-13T04:02:20.410" v="4592" actId="1076"/>
          <ac:picMkLst>
            <pc:docMk/>
            <pc:sldMk cId="4204516036" sldId="372"/>
            <ac:picMk id="14" creationId="{8B710187-5C72-45CC-8737-EEDC5C24BE72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4:24:13.572" v="4787" actId="20577"/>
        <pc:sldMkLst>
          <pc:docMk/>
          <pc:sldMk cId="547679156" sldId="373"/>
        </pc:sldMkLst>
        <pc:spChg chg="mod">
          <ac:chgData name="우진" userId="9582adb9-1cfb-4bfc-ba4a-ef961b8e73d6" providerId="ADAL" clId="{01176D75-E120-42CE-9501-D5E842EAC5C8}" dt="2021-01-13T04:24:13.572" v="4787" actId="20577"/>
          <ac:spMkLst>
            <pc:docMk/>
            <pc:sldMk cId="547679156" sldId="373"/>
            <ac:spMk id="8" creationId="{05C75034-8643-440A-A62F-1F002C609528}"/>
          </ac:spMkLst>
        </pc:spChg>
        <pc:picChg chg="add mod">
          <ac:chgData name="우진" userId="9582adb9-1cfb-4bfc-ba4a-ef961b8e73d6" providerId="ADAL" clId="{01176D75-E120-42CE-9501-D5E842EAC5C8}" dt="2021-01-13T04:18:24.697" v="4743" actId="1076"/>
          <ac:picMkLst>
            <pc:docMk/>
            <pc:sldMk cId="547679156" sldId="373"/>
            <ac:picMk id="4" creationId="{EB8E46B7-EAB4-4313-A8D8-7FF9423CBA77}"/>
          </ac:picMkLst>
        </pc:picChg>
        <pc:picChg chg="add mod">
          <ac:chgData name="우진" userId="9582adb9-1cfb-4bfc-ba4a-ef961b8e73d6" providerId="ADAL" clId="{01176D75-E120-42CE-9501-D5E842EAC5C8}" dt="2021-01-13T04:24:09.900" v="4785" actId="1076"/>
          <ac:picMkLst>
            <pc:docMk/>
            <pc:sldMk cId="547679156" sldId="373"/>
            <ac:picMk id="6" creationId="{D2BD38E3-6CBB-41E2-9EA4-5E13460CF10F}"/>
          </ac:picMkLst>
        </pc:picChg>
        <pc:picChg chg="del">
          <ac:chgData name="우진" userId="9582adb9-1cfb-4bfc-ba4a-ef961b8e73d6" providerId="ADAL" clId="{01176D75-E120-42CE-9501-D5E842EAC5C8}" dt="2021-01-13T04:13:44.731" v="4736" actId="478"/>
          <ac:picMkLst>
            <pc:docMk/>
            <pc:sldMk cId="547679156" sldId="373"/>
            <ac:picMk id="10" creationId="{81A57B64-3BE2-49F4-90D3-4813A762DA07}"/>
          </ac:picMkLst>
        </pc:picChg>
        <pc:picChg chg="del mod">
          <ac:chgData name="우진" userId="9582adb9-1cfb-4bfc-ba4a-ef961b8e73d6" providerId="ADAL" clId="{01176D75-E120-42CE-9501-D5E842EAC5C8}" dt="2021-01-13T04:13:47.586" v="4738" actId="478"/>
          <ac:picMkLst>
            <pc:docMk/>
            <pc:sldMk cId="547679156" sldId="373"/>
            <ac:picMk id="14" creationId="{8B710187-5C72-45CC-8737-EEDC5C24BE72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4:59:32.167" v="5369" actId="478"/>
        <pc:sldMkLst>
          <pc:docMk/>
          <pc:sldMk cId="2666928963" sldId="374"/>
        </pc:sldMkLst>
        <pc:spChg chg="mod">
          <ac:chgData name="우진" userId="9582adb9-1cfb-4bfc-ba4a-ef961b8e73d6" providerId="ADAL" clId="{01176D75-E120-42CE-9501-D5E842EAC5C8}" dt="2021-01-13T04:34:56.770" v="4849" actId="6549"/>
          <ac:spMkLst>
            <pc:docMk/>
            <pc:sldMk cId="2666928963" sldId="374"/>
            <ac:spMk id="2" creationId="{00000000-0000-0000-0000-000000000000}"/>
          </ac:spMkLst>
        </pc:spChg>
        <pc:spChg chg="add mod">
          <ac:chgData name="우진" userId="9582adb9-1cfb-4bfc-ba4a-ef961b8e73d6" providerId="ADAL" clId="{01176D75-E120-42CE-9501-D5E842EAC5C8}" dt="2021-01-13T04:56:12.445" v="5366" actId="122"/>
          <ac:spMkLst>
            <pc:docMk/>
            <pc:sldMk cId="2666928963" sldId="374"/>
            <ac:spMk id="7" creationId="{22D9282D-B304-42AE-BFDD-79C4E8902F8D}"/>
          </ac:spMkLst>
        </pc:spChg>
        <pc:spChg chg="mod">
          <ac:chgData name="우진" userId="9582adb9-1cfb-4bfc-ba4a-ef961b8e73d6" providerId="ADAL" clId="{01176D75-E120-42CE-9501-D5E842EAC5C8}" dt="2021-01-13T04:38:18.383" v="5115" actId="20577"/>
          <ac:spMkLst>
            <pc:docMk/>
            <pc:sldMk cId="2666928963" sldId="374"/>
            <ac:spMk id="8" creationId="{05C75034-8643-440A-A62F-1F002C609528}"/>
          </ac:spMkLst>
        </pc:spChg>
        <pc:picChg chg="del">
          <ac:chgData name="우진" userId="9582adb9-1cfb-4bfc-ba4a-ef961b8e73d6" providerId="ADAL" clId="{01176D75-E120-42CE-9501-D5E842EAC5C8}" dt="2021-01-13T04:35:10.871" v="4850" actId="478"/>
          <ac:picMkLst>
            <pc:docMk/>
            <pc:sldMk cId="2666928963" sldId="374"/>
            <ac:picMk id="4" creationId="{EB8E46B7-EAB4-4313-A8D8-7FF9423CBA77}"/>
          </ac:picMkLst>
        </pc:picChg>
        <pc:picChg chg="add mod">
          <ac:chgData name="우진" userId="9582adb9-1cfb-4bfc-ba4a-ef961b8e73d6" providerId="ADAL" clId="{01176D75-E120-42CE-9501-D5E842EAC5C8}" dt="2021-01-13T04:38:22.362" v="5117" actId="1076"/>
          <ac:picMkLst>
            <pc:docMk/>
            <pc:sldMk cId="2666928963" sldId="374"/>
            <ac:picMk id="5" creationId="{EABCA050-054B-42D3-8F74-7CEBB4738D47}"/>
          </ac:picMkLst>
        </pc:picChg>
        <pc:picChg chg="del">
          <ac:chgData name="우진" userId="9582adb9-1cfb-4bfc-ba4a-ef961b8e73d6" providerId="ADAL" clId="{01176D75-E120-42CE-9501-D5E842EAC5C8}" dt="2021-01-13T04:35:11.391" v="4851" actId="478"/>
          <ac:picMkLst>
            <pc:docMk/>
            <pc:sldMk cId="2666928963" sldId="374"/>
            <ac:picMk id="6" creationId="{D2BD38E3-6CBB-41E2-9EA4-5E13460CF10F}"/>
          </ac:picMkLst>
        </pc:picChg>
        <pc:picChg chg="add mod">
          <ac:chgData name="우진" userId="9582adb9-1cfb-4bfc-ba4a-ef961b8e73d6" providerId="ADAL" clId="{01176D75-E120-42CE-9501-D5E842EAC5C8}" dt="2021-01-13T04:52:27.911" v="5227" actId="1076"/>
          <ac:picMkLst>
            <pc:docMk/>
            <pc:sldMk cId="2666928963" sldId="374"/>
            <ac:picMk id="10" creationId="{FF0CB5CA-0225-4360-834D-3F2918F28785}"/>
          </ac:picMkLst>
        </pc:picChg>
        <pc:picChg chg="add del">
          <ac:chgData name="우진" userId="9582adb9-1cfb-4bfc-ba4a-ef961b8e73d6" providerId="ADAL" clId="{01176D75-E120-42CE-9501-D5E842EAC5C8}" dt="2021-01-13T04:59:32.167" v="5369" actId="478"/>
          <ac:picMkLst>
            <pc:docMk/>
            <pc:sldMk cId="2666928963" sldId="374"/>
            <ac:picMk id="12" creationId="{8BFED8A9-AE26-4579-82EF-D97837DDA53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5:05:54.293" v="5454" actId="1076"/>
        <pc:sldMkLst>
          <pc:docMk/>
          <pc:sldMk cId="3876150517" sldId="375"/>
        </pc:sldMkLst>
        <pc:spChg chg="add mod">
          <ac:chgData name="우진" userId="9582adb9-1cfb-4bfc-ba4a-ef961b8e73d6" providerId="ADAL" clId="{01176D75-E120-42CE-9501-D5E842EAC5C8}" dt="2021-01-13T05:00:08.892" v="5390" actId="1076"/>
          <ac:spMkLst>
            <pc:docMk/>
            <pc:sldMk cId="3876150517" sldId="375"/>
            <ac:spMk id="3" creationId="{4CE1A0C4-F9F4-457E-8C3D-5943F935B7EB}"/>
          </ac:spMkLst>
        </pc:spChg>
        <pc:spChg chg="add mod">
          <ac:chgData name="우진" userId="9582adb9-1cfb-4bfc-ba4a-ef961b8e73d6" providerId="ADAL" clId="{01176D75-E120-42CE-9501-D5E842EAC5C8}" dt="2021-01-13T05:05:54.293" v="5454" actId="1076"/>
          <ac:spMkLst>
            <pc:docMk/>
            <pc:sldMk cId="3876150517" sldId="375"/>
            <ac:spMk id="4" creationId="{93F22351-A921-449D-835B-CD9DF92A6C67}"/>
          </ac:spMkLst>
        </pc:spChg>
        <pc:spChg chg="add del mod">
          <ac:chgData name="우진" userId="9582adb9-1cfb-4bfc-ba4a-ef961b8e73d6" providerId="ADAL" clId="{01176D75-E120-42CE-9501-D5E842EAC5C8}" dt="2021-01-13T05:05:13.879" v="5442" actId="478"/>
          <ac:spMkLst>
            <pc:docMk/>
            <pc:sldMk cId="3876150517" sldId="375"/>
            <ac:spMk id="6" creationId="{26907A73-9F6E-4AFD-9220-2FE9B8739D15}"/>
          </ac:spMkLst>
        </pc:spChg>
        <pc:spChg chg="del">
          <ac:chgData name="우진" userId="9582adb9-1cfb-4bfc-ba4a-ef961b8e73d6" providerId="ADAL" clId="{01176D75-E120-42CE-9501-D5E842EAC5C8}" dt="2021-01-13T04:59:38.483" v="5373" actId="478"/>
          <ac:spMkLst>
            <pc:docMk/>
            <pc:sldMk cId="3876150517" sldId="375"/>
            <ac:spMk id="7" creationId="{22D9282D-B304-42AE-BFDD-79C4E8902F8D}"/>
          </ac:spMkLst>
        </pc:spChg>
        <pc:spChg chg="del mod">
          <ac:chgData name="우진" userId="9582adb9-1cfb-4bfc-ba4a-ef961b8e73d6" providerId="ADAL" clId="{01176D75-E120-42CE-9501-D5E842EAC5C8}" dt="2021-01-13T04:59:40.856" v="5375"/>
          <ac:spMkLst>
            <pc:docMk/>
            <pc:sldMk cId="3876150517" sldId="375"/>
            <ac:spMk id="8" creationId="{05C75034-8643-440A-A62F-1F002C609528}"/>
          </ac:spMkLst>
        </pc:spChg>
        <pc:spChg chg="add del mod">
          <ac:chgData name="우진" userId="9582adb9-1cfb-4bfc-ba4a-ef961b8e73d6" providerId="ADAL" clId="{01176D75-E120-42CE-9501-D5E842EAC5C8}" dt="2021-01-13T05:00:05.009" v="5388"/>
          <ac:spMkLst>
            <pc:docMk/>
            <pc:sldMk cId="3876150517" sldId="375"/>
            <ac:spMk id="11" creationId="{D25B4CDC-7BC6-4D8B-BD10-8EBA024004DA}"/>
          </ac:spMkLst>
        </pc:spChg>
        <pc:spChg chg="add mod">
          <ac:chgData name="우진" userId="9582adb9-1cfb-4bfc-ba4a-ef961b8e73d6" providerId="ADAL" clId="{01176D75-E120-42CE-9501-D5E842EAC5C8}" dt="2021-01-13T05:00:13.794" v="5392" actId="20577"/>
          <ac:spMkLst>
            <pc:docMk/>
            <pc:sldMk cId="3876150517" sldId="375"/>
            <ac:spMk id="13" creationId="{0C220D8D-885E-4955-950B-5286997DF050}"/>
          </ac:spMkLst>
        </pc:spChg>
        <pc:spChg chg="add mod">
          <ac:chgData name="우진" userId="9582adb9-1cfb-4bfc-ba4a-ef961b8e73d6" providerId="ADAL" clId="{01176D75-E120-42CE-9501-D5E842EAC5C8}" dt="2021-01-13T05:01:02.260" v="5399" actId="1076"/>
          <ac:spMkLst>
            <pc:docMk/>
            <pc:sldMk cId="3876150517" sldId="375"/>
            <ac:spMk id="14" creationId="{E268B6AC-BF4A-45AA-9588-F9E8BF3D396A}"/>
          </ac:spMkLst>
        </pc:spChg>
        <pc:spChg chg="add mod">
          <ac:chgData name="우진" userId="9582adb9-1cfb-4bfc-ba4a-ef961b8e73d6" providerId="ADAL" clId="{01176D75-E120-42CE-9501-D5E842EAC5C8}" dt="2021-01-13T05:01:25.096" v="5409" actId="14100"/>
          <ac:spMkLst>
            <pc:docMk/>
            <pc:sldMk cId="3876150517" sldId="375"/>
            <ac:spMk id="15" creationId="{15235782-F76C-434C-A754-A5C74B11D0FC}"/>
          </ac:spMkLst>
        </pc:spChg>
        <pc:spChg chg="add mod">
          <ac:chgData name="우진" userId="9582adb9-1cfb-4bfc-ba4a-ef961b8e73d6" providerId="ADAL" clId="{01176D75-E120-42CE-9501-D5E842EAC5C8}" dt="2021-01-13T05:04:10.999" v="5422" actId="20577"/>
          <ac:spMkLst>
            <pc:docMk/>
            <pc:sldMk cId="3876150517" sldId="375"/>
            <ac:spMk id="16" creationId="{CD63E324-D621-47F8-A78C-48F8A4F35322}"/>
          </ac:spMkLst>
        </pc:spChg>
        <pc:spChg chg="add mod">
          <ac:chgData name="우진" userId="9582adb9-1cfb-4bfc-ba4a-ef961b8e73d6" providerId="ADAL" clId="{01176D75-E120-42CE-9501-D5E842EAC5C8}" dt="2021-01-13T05:05:49.997" v="5453" actId="14100"/>
          <ac:spMkLst>
            <pc:docMk/>
            <pc:sldMk cId="3876150517" sldId="375"/>
            <ac:spMk id="17" creationId="{A2D1689C-520F-476A-8C87-675A1B9E4213}"/>
          </ac:spMkLst>
        </pc:spChg>
        <pc:picChg chg="del">
          <ac:chgData name="우진" userId="9582adb9-1cfb-4bfc-ba4a-ef961b8e73d6" providerId="ADAL" clId="{01176D75-E120-42CE-9501-D5E842EAC5C8}" dt="2021-01-13T04:59:35.036" v="5371" actId="478"/>
          <ac:picMkLst>
            <pc:docMk/>
            <pc:sldMk cId="3876150517" sldId="375"/>
            <ac:picMk id="5" creationId="{EABCA050-054B-42D3-8F74-7CEBB4738D47}"/>
          </ac:picMkLst>
        </pc:picChg>
        <pc:picChg chg="add mod">
          <ac:chgData name="우진" userId="9582adb9-1cfb-4bfc-ba4a-ef961b8e73d6" providerId="ADAL" clId="{01176D75-E120-42CE-9501-D5E842EAC5C8}" dt="2021-01-13T04:59:45.040" v="5378" actId="1076"/>
          <ac:picMkLst>
            <pc:docMk/>
            <pc:sldMk cId="3876150517" sldId="375"/>
            <ac:picMk id="9" creationId="{70961980-2D0C-4CD6-B5F3-E36F707886A7}"/>
          </ac:picMkLst>
        </pc:picChg>
        <pc:picChg chg="del">
          <ac:chgData name="우진" userId="9582adb9-1cfb-4bfc-ba4a-ef961b8e73d6" providerId="ADAL" clId="{01176D75-E120-42CE-9501-D5E842EAC5C8}" dt="2021-01-13T04:59:34.565" v="5370" actId="478"/>
          <ac:picMkLst>
            <pc:docMk/>
            <pc:sldMk cId="3876150517" sldId="375"/>
            <ac:picMk id="10" creationId="{FF0CB5CA-0225-4360-834D-3F2918F28785}"/>
          </ac:picMkLst>
        </pc:picChg>
        <pc:picChg chg="del">
          <ac:chgData name="우진" userId="9582adb9-1cfb-4bfc-ba4a-ef961b8e73d6" providerId="ADAL" clId="{01176D75-E120-42CE-9501-D5E842EAC5C8}" dt="2021-01-13T04:59:40.213" v="5374" actId="21"/>
          <ac:picMkLst>
            <pc:docMk/>
            <pc:sldMk cId="3876150517" sldId="375"/>
            <ac:picMk id="12" creationId="{8BFED8A9-AE26-4579-82EF-D97837DDA53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5:37:53.444" v="6361" actId="22"/>
        <pc:sldMkLst>
          <pc:docMk/>
          <pc:sldMk cId="439095590" sldId="376"/>
        </pc:sldMkLst>
        <pc:spChg chg="mod">
          <ac:chgData name="우진" userId="9582adb9-1cfb-4bfc-ba4a-ef961b8e73d6" providerId="ADAL" clId="{01176D75-E120-42CE-9501-D5E842EAC5C8}" dt="2021-01-13T05:09:04.311" v="5492" actId="6549"/>
          <ac:spMkLst>
            <pc:docMk/>
            <pc:sldMk cId="439095590" sldId="376"/>
            <ac:spMk id="2" creationId="{00000000-0000-0000-0000-000000000000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3" creationId="{4CE1A0C4-F9F4-457E-8C3D-5943F935B7EB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4" creationId="{93F22351-A921-449D-835B-CD9DF92A6C67}"/>
          </ac:spMkLst>
        </pc:spChg>
        <pc:spChg chg="add del mod">
          <ac:chgData name="우진" userId="9582adb9-1cfb-4bfc-ba4a-ef961b8e73d6" providerId="ADAL" clId="{01176D75-E120-42CE-9501-D5E842EAC5C8}" dt="2021-01-13T05:09:17.410" v="5494" actId="478"/>
          <ac:spMkLst>
            <pc:docMk/>
            <pc:sldMk cId="439095590" sldId="376"/>
            <ac:spMk id="6" creationId="{FF39D435-DF45-4CBD-B065-07C558852C46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3" creationId="{0C220D8D-885E-4955-950B-5286997DF050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4" creationId="{E268B6AC-BF4A-45AA-9588-F9E8BF3D396A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5" creationId="{15235782-F76C-434C-A754-A5C74B11D0FC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6" creationId="{CD63E324-D621-47F8-A78C-48F8A4F35322}"/>
          </ac:spMkLst>
        </pc:spChg>
        <pc:spChg chg="del">
          <ac:chgData name="우진" userId="9582adb9-1cfb-4bfc-ba4a-ef961b8e73d6" providerId="ADAL" clId="{01176D75-E120-42CE-9501-D5E842EAC5C8}" dt="2021-01-13T05:09:10.587" v="5493" actId="478"/>
          <ac:spMkLst>
            <pc:docMk/>
            <pc:sldMk cId="439095590" sldId="376"/>
            <ac:spMk id="17" creationId="{A2D1689C-520F-476A-8C87-675A1B9E4213}"/>
          </ac:spMkLst>
        </pc:spChg>
        <pc:spChg chg="add mod">
          <ac:chgData name="우진" userId="9582adb9-1cfb-4bfc-ba4a-ef961b8e73d6" providerId="ADAL" clId="{01176D75-E120-42CE-9501-D5E842EAC5C8}" dt="2021-01-13T05:32:27.469" v="6359"/>
          <ac:spMkLst>
            <pc:docMk/>
            <pc:sldMk cId="439095590" sldId="376"/>
            <ac:spMk id="18" creationId="{07221955-01D9-48FC-B2D1-3214C66CB492}"/>
          </ac:spMkLst>
        </pc:spChg>
        <pc:spChg chg="add del">
          <ac:chgData name="우진" userId="9582adb9-1cfb-4bfc-ba4a-ef961b8e73d6" providerId="ADAL" clId="{01176D75-E120-42CE-9501-D5E842EAC5C8}" dt="2021-01-13T05:37:53.444" v="6361" actId="22"/>
          <ac:spMkLst>
            <pc:docMk/>
            <pc:sldMk cId="439095590" sldId="376"/>
            <ac:spMk id="19" creationId="{75D0774C-F09F-48EF-8BD2-429671C2E813}"/>
          </ac:spMkLst>
        </pc:spChg>
        <pc:picChg chg="add mod">
          <ac:chgData name="우진" userId="9582adb9-1cfb-4bfc-ba4a-ef961b8e73d6" providerId="ADAL" clId="{01176D75-E120-42CE-9501-D5E842EAC5C8}" dt="2021-01-13T05:30:00.406" v="6131" actId="1076"/>
          <ac:picMkLst>
            <pc:docMk/>
            <pc:sldMk cId="439095590" sldId="376"/>
            <ac:picMk id="8" creationId="{63893350-E9C5-4232-8938-A19B646085A3}"/>
          </ac:picMkLst>
        </pc:picChg>
        <pc:picChg chg="del">
          <ac:chgData name="우진" userId="9582adb9-1cfb-4bfc-ba4a-ef961b8e73d6" providerId="ADAL" clId="{01176D75-E120-42CE-9501-D5E842EAC5C8}" dt="2021-01-13T05:09:10.587" v="5493" actId="478"/>
          <ac:picMkLst>
            <pc:docMk/>
            <pc:sldMk cId="439095590" sldId="376"/>
            <ac:picMk id="9" creationId="{70961980-2D0C-4CD6-B5F3-E36F707886A7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6:22:08.676" v="6468" actId="1076"/>
        <pc:sldMkLst>
          <pc:docMk/>
          <pc:sldMk cId="259270737" sldId="377"/>
        </pc:sldMkLst>
        <pc:spChg chg="mod">
          <ac:chgData name="우진" userId="9582adb9-1cfb-4bfc-ba4a-ef961b8e73d6" providerId="ADAL" clId="{01176D75-E120-42CE-9501-D5E842EAC5C8}" dt="2021-01-13T05:38:07.567" v="6380" actId="20577"/>
          <ac:spMkLst>
            <pc:docMk/>
            <pc:sldMk cId="259270737" sldId="377"/>
            <ac:spMk id="2" creationId="{00000000-0000-0000-0000-000000000000}"/>
          </ac:spMkLst>
        </pc:spChg>
        <pc:spChg chg="mod">
          <ac:chgData name="우진" userId="9582adb9-1cfb-4bfc-ba4a-ef961b8e73d6" providerId="ADAL" clId="{01176D75-E120-42CE-9501-D5E842EAC5C8}" dt="2021-01-13T06:21:59.124" v="6466" actId="20577"/>
          <ac:spMkLst>
            <pc:docMk/>
            <pc:sldMk cId="259270737" sldId="377"/>
            <ac:spMk id="18" creationId="{07221955-01D9-48FC-B2D1-3214C66CB492}"/>
          </ac:spMkLst>
        </pc:spChg>
        <pc:picChg chg="add mod">
          <ac:chgData name="우진" userId="9582adb9-1cfb-4bfc-ba4a-ef961b8e73d6" providerId="ADAL" clId="{01176D75-E120-42CE-9501-D5E842EAC5C8}" dt="2021-01-13T06:22:08.676" v="6468" actId="1076"/>
          <ac:picMkLst>
            <pc:docMk/>
            <pc:sldMk cId="259270737" sldId="377"/>
            <ac:picMk id="4" creationId="{65FC3BC8-E5EF-48ED-A5BB-A9A1FB987AF8}"/>
          </ac:picMkLst>
        </pc:picChg>
        <pc:picChg chg="del">
          <ac:chgData name="우진" userId="9582adb9-1cfb-4bfc-ba4a-ef961b8e73d6" providerId="ADAL" clId="{01176D75-E120-42CE-9501-D5E842EAC5C8}" dt="2021-01-13T05:50:47.372" v="6381" actId="478"/>
          <ac:picMkLst>
            <pc:docMk/>
            <pc:sldMk cId="259270737" sldId="377"/>
            <ac:picMk id="8" creationId="{63893350-E9C5-4232-8938-A19B646085A3}"/>
          </ac:picMkLst>
        </pc:picChg>
      </pc:sldChg>
      <pc:sldChg chg="addSp delSp modSp add mod">
        <pc:chgData name="우진" userId="9582adb9-1cfb-4bfc-ba4a-ef961b8e73d6" providerId="ADAL" clId="{01176D75-E120-42CE-9501-D5E842EAC5C8}" dt="2021-01-13T07:44:10.814" v="6658" actId="1076"/>
        <pc:sldMkLst>
          <pc:docMk/>
          <pc:sldMk cId="338068743" sldId="378"/>
        </pc:sldMkLst>
        <pc:spChg chg="mod">
          <ac:chgData name="우진" userId="9582adb9-1cfb-4bfc-ba4a-ef961b8e73d6" providerId="ADAL" clId="{01176D75-E120-42CE-9501-D5E842EAC5C8}" dt="2021-01-13T06:50:25.263" v="6629" actId="20577"/>
          <ac:spMkLst>
            <pc:docMk/>
            <pc:sldMk cId="338068743" sldId="378"/>
            <ac:spMk id="2" creationId="{00000000-0000-0000-0000-000000000000}"/>
          </ac:spMkLst>
        </pc:spChg>
        <pc:spChg chg="add del mod">
          <ac:chgData name="우진" userId="9582adb9-1cfb-4bfc-ba4a-ef961b8e73d6" providerId="ADAL" clId="{01176D75-E120-42CE-9501-D5E842EAC5C8}" dt="2021-01-13T07:41:27.858" v="6648"/>
          <ac:spMkLst>
            <pc:docMk/>
            <pc:sldMk cId="338068743" sldId="378"/>
            <ac:spMk id="6" creationId="{F7882253-8E49-4D96-9B4E-4F750B9DDEE8}"/>
          </ac:spMkLst>
        </pc:spChg>
        <pc:spChg chg="add mod">
          <ac:chgData name="우진" userId="9582adb9-1cfb-4bfc-ba4a-ef961b8e73d6" providerId="ADAL" clId="{01176D75-E120-42CE-9501-D5E842EAC5C8}" dt="2021-01-13T07:44:06.891" v="6657" actId="1076"/>
          <ac:spMkLst>
            <pc:docMk/>
            <pc:sldMk cId="338068743" sldId="378"/>
            <ac:spMk id="7" creationId="{177D77F4-EE85-4D28-A4DD-0C1DD4DBA9C5}"/>
          </ac:spMkLst>
        </pc:spChg>
        <pc:spChg chg="del mod">
          <ac:chgData name="우진" userId="9582adb9-1cfb-4bfc-ba4a-ef961b8e73d6" providerId="ADAL" clId="{01176D75-E120-42CE-9501-D5E842EAC5C8}" dt="2021-01-13T06:50:41.809" v="6631" actId="22"/>
          <ac:spMkLst>
            <pc:docMk/>
            <pc:sldMk cId="338068743" sldId="378"/>
            <ac:spMk id="18" creationId="{07221955-01D9-48FC-B2D1-3214C66CB492}"/>
          </ac:spMkLst>
        </pc:spChg>
        <pc:picChg chg="del">
          <ac:chgData name="우진" userId="9582adb9-1cfb-4bfc-ba4a-ef961b8e73d6" providerId="ADAL" clId="{01176D75-E120-42CE-9501-D5E842EAC5C8}" dt="2021-01-13T06:40:55.342" v="6516" actId="478"/>
          <ac:picMkLst>
            <pc:docMk/>
            <pc:sldMk cId="338068743" sldId="378"/>
            <ac:picMk id="4" creationId="{65FC3BC8-E5EF-48ED-A5BB-A9A1FB987AF8}"/>
          </ac:picMkLst>
        </pc:picChg>
        <pc:picChg chg="add mod ord">
          <ac:chgData name="우진" userId="9582adb9-1cfb-4bfc-ba4a-ef961b8e73d6" providerId="ADAL" clId="{01176D75-E120-42CE-9501-D5E842EAC5C8}" dt="2021-01-13T07:44:10.814" v="6658" actId="1076"/>
          <ac:picMkLst>
            <pc:docMk/>
            <pc:sldMk cId="338068743" sldId="378"/>
            <ac:picMk id="5" creationId="{9280C6DD-2E5B-440B-A783-01EAEDDC0AAC}"/>
          </ac:picMkLst>
        </pc:picChg>
        <pc:picChg chg="add del">
          <ac:chgData name="우진" userId="9582adb9-1cfb-4bfc-ba4a-ef961b8e73d6" providerId="ADAL" clId="{01176D75-E120-42CE-9501-D5E842EAC5C8}" dt="2021-01-13T07:41:08.543" v="6640" actId="22"/>
          <ac:picMkLst>
            <pc:docMk/>
            <pc:sldMk cId="338068743" sldId="378"/>
            <ac:picMk id="9" creationId="{64BE60DC-517E-4591-95B6-D650BA12D787}"/>
          </ac:picMkLst>
        </pc:picChg>
      </pc:sldChg>
    </pc:docChg>
  </pc:docChgLst>
  <pc:docChgLst>
    <pc:chgData name="우진 최" userId="9582adb9-1cfb-4bfc-ba4a-ef961b8e73d6" providerId="ADAL" clId="{70CEEFEC-41D0-4F72-A186-107B792D1EB0}"/>
    <pc:docChg chg="undo custSel mod addSld delSld modSld modMainMaster modSection">
      <pc:chgData name="우진 최" userId="9582adb9-1cfb-4bfc-ba4a-ef961b8e73d6" providerId="ADAL" clId="{70CEEFEC-41D0-4F72-A186-107B792D1EB0}" dt="2020-07-23T00:59:55.543" v="5526" actId="6549"/>
      <pc:docMkLst>
        <pc:docMk/>
      </pc:docMkLst>
      <pc:sldChg chg="modSp">
        <pc:chgData name="우진 최" userId="9582adb9-1cfb-4bfc-ba4a-ef961b8e73d6" providerId="ADAL" clId="{70CEEFEC-41D0-4F72-A186-107B792D1EB0}" dt="2020-07-21T08:40:44.971" v="3" actId="6549"/>
        <pc:sldMkLst>
          <pc:docMk/>
          <pc:sldMk cId="0" sldId="257"/>
        </pc:sldMkLst>
        <pc:spChg chg="mod">
          <ac:chgData name="우진 최" userId="9582adb9-1cfb-4bfc-ba4a-ef961b8e73d6" providerId="ADAL" clId="{70CEEFEC-41D0-4F72-A186-107B792D1EB0}" dt="2020-07-21T08:40:44.971" v="3" actId="6549"/>
          <ac:spMkLst>
            <pc:docMk/>
            <pc:sldMk cId="0" sldId="257"/>
            <ac:spMk id="6148" creationId="{00000000-0000-0000-0000-000000000000}"/>
          </ac:spMkLst>
        </pc:spChg>
      </pc:sldChg>
      <pc:sldChg chg="addSp modSp">
        <pc:chgData name="우진 최" userId="9582adb9-1cfb-4bfc-ba4a-ef961b8e73d6" providerId="ADAL" clId="{70CEEFEC-41D0-4F72-A186-107B792D1EB0}" dt="2020-07-22T05:15:59.754" v="5085" actId="1076"/>
        <pc:sldMkLst>
          <pc:docMk/>
          <pc:sldMk cId="2382289248" sldId="348"/>
        </pc:sldMkLst>
        <pc:spChg chg="add mod">
          <ac:chgData name="우진 최" userId="9582adb9-1cfb-4bfc-ba4a-ef961b8e73d6" providerId="ADAL" clId="{70CEEFEC-41D0-4F72-A186-107B792D1EB0}" dt="2020-07-22T05:15:59.754" v="5085" actId="1076"/>
          <ac:spMkLst>
            <pc:docMk/>
            <pc:sldMk cId="2382289248" sldId="348"/>
            <ac:spMk id="3" creationId="{68A18B8A-483A-41CA-8E1B-269526B8080A}"/>
          </ac:spMkLst>
        </pc:spChg>
      </pc:sldChg>
      <pc:sldChg chg="addSp modSp">
        <pc:chgData name="우진 최" userId="9582adb9-1cfb-4bfc-ba4a-ef961b8e73d6" providerId="ADAL" clId="{70CEEFEC-41D0-4F72-A186-107B792D1EB0}" dt="2020-07-22T07:14:38.176" v="5086" actId="1076"/>
        <pc:sldMkLst>
          <pc:docMk/>
          <pc:sldMk cId="3148427310" sldId="350"/>
        </pc:sldMkLst>
        <pc:picChg chg="mod">
          <ac:chgData name="우진 최" userId="9582adb9-1cfb-4bfc-ba4a-ef961b8e73d6" providerId="ADAL" clId="{70CEEFEC-41D0-4F72-A186-107B792D1EB0}" dt="2020-07-22T07:14:38.176" v="5086" actId="1076"/>
          <ac:picMkLst>
            <pc:docMk/>
            <pc:sldMk cId="3148427310" sldId="350"/>
            <ac:picMk id="3" creationId="{C8E3EAD4-4010-42EA-8027-8F08507055B2}"/>
          </ac:picMkLst>
        </pc:picChg>
        <pc:picChg chg="add mod">
          <ac:chgData name="우진 최" userId="9582adb9-1cfb-4bfc-ba4a-ef961b8e73d6" providerId="ADAL" clId="{70CEEFEC-41D0-4F72-A186-107B792D1EB0}" dt="2020-07-21T09:04:06.607" v="22" actId="1076"/>
          <ac:picMkLst>
            <pc:docMk/>
            <pc:sldMk cId="3148427310" sldId="350"/>
            <ac:picMk id="4" creationId="{C6A6F189-3845-4C54-99C8-821133D4446A}"/>
          </ac:picMkLst>
        </pc:picChg>
        <pc:picChg chg="add mod">
          <ac:chgData name="우진 최" userId="9582adb9-1cfb-4bfc-ba4a-ef961b8e73d6" providerId="ADAL" clId="{70CEEFEC-41D0-4F72-A186-107B792D1EB0}" dt="2020-07-21T09:04:08.187" v="23" actId="1076"/>
          <ac:picMkLst>
            <pc:docMk/>
            <pc:sldMk cId="3148427310" sldId="350"/>
            <ac:picMk id="5" creationId="{D255214F-C1A7-4218-93A2-D1BC6179FBFD}"/>
          </ac:picMkLst>
        </pc:picChg>
      </pc:sldChg>
      <pc:sldChg chg="modSp">
        <pc:chgData name="우진 최" userId="9582adb9-1cfb-4bfc-ba4a-ef961b8e73d6" providerId="ADAL" clId="{70CEEFEC-41D0-4F72-A186-107B792D1EB0}" dt="2020-07-21T09:05:14.529" v="28" actId="1076"/>
        <pc:sldMkLst>
          <pc:docMk/>
          <pc:sldMk cId="1061079376" sldId="351"/>
        </pc:sldMkLst>
        <pc:picChg chg="mod">
          <ac:chgData name="우진 최" userId="9582adb9-1cfb-4bfc-ba4a-ef961b8e73d6" providerId="ADAL" clId="{70CEEFEC-41D0-4F72-A186-107B792D1EB0}" dt="2020-07-21T09:05:14.529" v="28" actId="1076"/>
          <ac:picMkLst>
            <pc:docMk/>
            <pc:sldMk cId="1061079376" sldId="351"/>
            <ac:picMk id="5" creationId="{252C1664-CAF1-4D66-B878-BDB9DBE456FC}"/>
          </ac:picMkLst>
        </pc:picChg>
      </pc:sldChg>
      <pc:sldChg chg="modSp">
        <pc:chgData name="우진 최" userId="9582adb9-1cfb-4bfc-ba4a-ef961b8e73d6" providerId="ADAL" clId="{70CEEFEC-41D0-4F72-A186-107B792D1EB0}" dt="2020-07-22T07:24:24.989" v="5111"/>
        <pc:sldMkLst>
          <pc:docMk/>
          <pc:sldMk cId="958547526" sldId="352"/>
        </pc:sldMkLst>
        <pc:spChg chg="mod">
          <ac:chgData name="우진 최" userId="9582adb9-1cfb-4bfc-ba4a-ef961b8e73d6" providerId="ADAL" clId="{70CEEFEC-41D0-4F72-A186-107B792D1EB0}" dt="2020-07-22T07:24:24.989" v="5111"/>
          <ac:spMkLst>
            <pc:docMk/>
            <pc:sldMk cId="958547526" sldId="352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2T07:57:01.589" v="5459" actId="20577"/>
        <pc:sldMkLst>
          <pc:docMk/>
          <pc:sldMk cId="2744486730" sldId="353"/>
        </pc:sldMkLst>
        <pc:spChg chg="mod">
          <ac:chgData name="우진 최" userId="9582adb9-1cfb-4bfc-ba4a-ef961b8e73d6" providerId="ADAL" clId="{70CEEFEC-41D0-4F72-A186-107B792D1EB0}" dt="2020-07-22T07:57:01.589" v="5459" actId="20577"/>
          <ac:spMkLst>
            <pc:docMk/>
            <pc:sldMk cId="2744486730" sldId="353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1T09:11:16.423" v="34" actId="20577"/>
        <pc:sldMkLst>
          <pc:docMk/>
          <pc:sldMk cId="1055972712" sldId="357"/>
        </pc:sldMkLst>
        <pc:spChg chg="mod">
          <ac:chgData name="우진 최" userId="9582adb9-1cfb-4bfc-ba4a-ef961b8e73d6" providerId="ADAL" clId="{70CEEFEC-41D0-4F72-A186-107B792D1EB0}" dt="2020-07-21T09:11:16.423" v="34" actId="20577"/>
          <ac:spMkLst>
            <pc:docMk/>
            <pc:sldMk cId="1055972712" sldId="357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3T00:42:03.815" v="5524" actId="6549"/>
        <pc:sldMkLst>
          <pc:docMk/>
          <pc:sldMk cId="266067166" sldId="359"/>
        </pc:sldMkLst>
        <pc:spChg chg="mod">
          <ac:chgData name="우진 최" userId="9582adb9-1cfb-4bfc-ba4a-ef961b8e73d6" providerId="ADAL" clId="{70CEEFEC-41D0-4F72-A186-107B792D1EB0}" dt="2020-07-23T00:42:03.815" v="5524" actId="6549"/>
          <ac:spMkLst>
            <pc:docMk/>
            <pc:sldMk cId="266067166" sldId="359"/>
            <ac:spMk id="8" creationId="{05C75034-8643-440A-A62F-1F002C609528}"/>
          </ac:spMkLst>
        </pc:spChg>
      </pc:sldChg>
      <pc:sldChg chg="modSp">
        <pc:chgData name="우진 최" userId="9582adb9-1cfb-4bfc-ba4a-ef961b8e73d6" providerId="ADAL" clId="{70CEEFEC-41D0-4F72-A186-107B792D1EB0}" dt="2020-07-21T09:22:32.168" v="286" actId="20577"/>
        <pc:sldMkLst>
          <pc:docMk/>
          <pc:sldMk cId="3968903694" sldId="366"/>
        </pc:sldMkLst>
        <pc:spChg chg="mod">
          <ac:chgData name="우진 최" userId="9582adb9-1cfb-4bfc-ba4a-ef961b8e73d6" providerId="ADAL" clId="{70CEEFEC-41D0-4F72-A186-107B792D1EB0}" dt="2020-07-21T09:22:32.168" v="286" actId="20577"/>
          <ac:spMkLst>
            <pc:docMk/>
            <pc:sldMk cId="3968903694" sldId="366"/>
            <ac:spMk id="8" creationId="{05C75034-8643-440A-A62F-1F002C609528}"/>
          </ac:spMkLst>
        </pc:spChg>
      </pc:sldChg>
      <pc:sldChg chg="addSp delSp modSp add">
        <pc:chgData name="우진 최" userId="9582adb9-1cfb-4bfc-ba4a-ef961b8e73d6" providerId="ADAL" clId="{70CEEFEC-41D0-4F72-A186-107B792D1EB0}" dt="2020-07-23T00:59:55.543" v="5526" actId="6549"/>
        <pc:sldMkLst>
          <pc:docMk/>
          <pc:sldMk cId="565234003" sldId="367"/>
        </pc:sldMkLst>
        <pc:spChg chg="mod">
          <ac:chgData name="우진 최" userId="9582adb9-1cfb-4bfc-ba4a-ef961b8e73d6" providerId="ADAL" clId="{70CEEFEC-41D0-4F72-A186-107B792D1EB0}" dt="2020-07-23T00:59:55.543" v="5526" actId="6549"/>
          <ac:spMkLst>
            <pc:docMk/>
            <pc:sldMk cId="565234003" sldId="367"/>
            <ac:spMk id="8" creationId="{05C75034-8643-440A-A62F-1F002C609528}"/>
          </ac:spMkLst>
        </pc:spChg>
        <pc:picChg chg="add mod">
          <ac:chgData name="우진 최" userId="9582adb9-1cfb-4bfc-ba4a-ef961b8e73d6" providerId="ADAL" clId="{70CEEFEC-41D0-4F72-A186-107B792D1EB0}" dt="2020-07-22T01:43:20.684" v="981" actId="1076"/>
          <ac:picMkLst>
            <pc:docMk/>
            <pc:sldMk cId="565234003" sldId="367"/>
            <ac:picMk id="3" creationId="{24CDC5CB-7F91-415E-B2FC-A328A1CD31A9}"/>
          </ac:picMkLst>
        </pc:picChg>
        <pc:picChg chg="add del">
          <ac:chgData name="우진 최" userId="9582adb9-1cfb-4bfc-ba4a-ef961b8e73d6" providerId="ADAL" clId="{70CEEFEC-41D0-4F72-A186-107B792D1EB0}" dt="2020-07-22T01:53:27.837" v="983"/>
          <ac:picMkLst>
            <pc:docMk/>
            <pc:sldMk cId="565234003" sldId="367"/>
            <ac:picMk id="4" creationId="{1D489071-6890-4D93-BB8A-D059096A8DE4}"/>
          </ac:picMkLst>
        </pc:picChg>
      </pc:sldChg>
      <pc:sldChg chg="addSp delSp modSp add mod modClrScheme chgLayout">
        <pc:chgData name="우진 최" userId="9582adb9-1cfb-4bfc-ba4a-ef961b8e73d6" providerId="ADAL" clId="{70CEEFEC-41D0-4F72-A186-107B792D1EB0}" dt="2020-07-22T02:18:48.115" v="1062" actId="208"/>
        <pc:sldMkLst>
          <pc:docMk/>
          <pc:sldMk cId="4204943702" sldId="368"/>
        </pc:sldMkLst>
        <pc:spChg chg="mod">
          <ac:chgData name="우진 최" userId="9582adb9-1cfb-4bfc-ba4a-ef961b8e73d6" providerId="ADAL" clId="{70CEEFEC-41D0-4F72-A186-107B792D1EB0}" dt="2020-07-22T01:55:21.197" v="988" actId="26606"/>
          <ac:spMkLst>
            <pc:docMk/>
            <pc:sldMk cId="4204943702" sldId="368"/>
            <ac:spMk id="2" creationId="{00000000-0000-0000-0000-000000000000}"/>
          </ac:spMkLst>
        </pc:spChg>
        <pc:spChg chg="mod ord">
          <ac:chgData name="우진 최" userId="9582adb9-1cfb-4bfc-ba4a-ef961b8e73d6" providerId="ADAL" clId="{70CEEFEC-41D0-4F72-A186-107B792D1EB0}" dt="2020-07-22T02:16:19.282" v="1053" actId="20577"/>
          <ac:spMkLst>
            <pc:docMk/>
            <pc:sldMk cId="4204943702" sldId="368"/>
            <ac:spMk id="8" creationId="{05C75034-8643-440A-A62F-1F002C609528}"/>
          </ac:spMkLst>
        </pc:spChg>
        <pc:picChg chg="del">
          <ac:chgData name="우진 최" userId="9582adb9-1cfb-4bfc-ba4a-ef961b8e73d6" providerId="ADAL" clId="{70CEEFEC-41D0-4F72-A186-107B792D1EB0}" dt="2020-07-22T01:55:14.763" v="985" actId="478"/>
          <ac:picMkLst>
            <pc:docMk/>
            <pc:sldMk cId="4204943702" sldId="368"/>
            <ac:picMk id="3" creationId="{24CDC5CB-7F91-415E-B2FC-A328A1CD31A9}"/>
          </ac:picMkLst>
        </pc:picChg>
        <pc:picChg chg="add mod">
          <ac:chgData name="우진 최" userId="9582adb9-1cfb-4bfc-ba4a-ef961b8e73d6" providerId="ADAL" clId="{70CEEFEC-41D0-4F72-A186-107B792D1EB0}" dt="2020-07-22T02:18:48.115" v="1062" actId="208"/>
          <ac:picMkLst>
            <pc:docMk/>
            <pc:sldMk cId="4204943702" sldId="368"/>
            <ac:picMk id="4" creationId="{A9807BB1-5E33-4974-94CA-C4301575CCF6}"/>
          </ac:picMkLst>
        </pc:picChg>
      </pc:sldChg>
      <pc:sldChg chg="addSp delSp modSp add">
        <pc:chgData name="우진 최" userId="9582adb9-1cfb-4bfc-ba4a-ef961b8e73d6" providerId="ADAL" clId="{70CEEFEC-41D0-4F72-A186-107B792D1EB0}" dt="2020-07-22T02:19:37.316" v="1092" actId="20577"/>
        <pc:sldMkLst>
          <pc:docMk/>
          <pc:sldMk cId="3168676161" sldId="369"/>
        </pc:sldMkLst>
        <pc:spChg chg="mod">
          <ac:chgData name="우진 최" userId="9582adb9-1cfb-4bfc-ba4a-ef961b8e73d6" providerId="ADAL" clId="{70CEEFEC-41D0-4F72-A186-107B792D1EB0}" dt="2020-07-22T02:19:37.316" v="1092" actId="20577"/>
          <ac:spMkLst>
            <pc:docMk/>
            <pc:sldMk cId="3168676161" sldId="369"/>
            <ac:spMk id="8" creationId="{05C75034-8643-440A-A62F-1F002C609528}"/>
          </ac:spMkLst>
        </pc:spChg>
        <pc:picChg chg="add mod">
          <ac:chgData name="우진 최" userId="9582adb9-1cfb-4bfc-ba4a-ef961b8e73d6" providerId="ADAL" clId="{70CEEFEC-41D0-4F72-A186-107B792D1EB0}" dt="2020-07-22T02:19:10.851" v="1067" actId="1076"/>
          <ac:picMkLst>
            <pc:docMk/>
            <pc:sldMk cId="3168676161" sldId="369"/>
            <ac:picMk id="3" creationId="{1A830864-00CD-4952-934D-E6067798D41E}"/>
          </ac:picMkLst>
        </pc:picChg>
        <pc:picChg chg="del">
          <ac:chgData name="우진 최" userId="9582adb9-1cfb-4bfc-ba4a-ef961b8e73d6" providerId="ADAL" clId="{70CEEFEC-41D0-4F72-A186-107B792D1EB0}" dt="2020-07-22T02:18:20.559" v="1055" actId="478"/>
          <ac:picMkLst>
            <pc:docMk/>
            <pc:sldMk cId="3168676161" sldId="369"/>
            <ac:picMk id="4" creationId="{A9807BB1-5E33-4974-94CA-C4301575CCF6}"/>
          </ac:picMkLst>
        </pc:picChg>
      </pc:sldChg>
      <pc:sldChg chg="add del">
        <pc:chgData name="우진 최" userId="9582adb9-1cfb-4bfc-ba4a-ef961b8e73d6" providerId="ADAL" clId="{70CEEFEC-41D0-4F72-A186-107B792D1EB0}" dt="2020-07-22T02:19:52.035" v="1094" actId="2696"/>
        <pc:sldMkLst>
          <pc:docMk/>
          <pc:sldMk cId="289787964" sldId="370"/>
        </pc:sldMkLst>
      </pc:sldChg>
      <pc:sldChg chg="addSp delSp modSp add">
        <pc:chgData name="우진 최" userId="9582adb9-1cfb-4bfc-ba4a-ef961b8e73d6" providerId="ADAL" clId="{70CEEFEC-41D0-4F72-A186-107B792D1EB0}" dt="2020-07-22T02:32:09.267" v="2097"/>
        <pc:sldMkLst>
          <pc:docMk/>
          <pc:sldMk cId="3611323501" sldId="370"/>
        </pc:sldMkLst>
        <pc:spChg chg="mod">
          <ac:chgData name="우진 최" userId="9582adb9-1cfb-4bfc-ba4a-ef961b8e73d6" providerId="ADAL" clId="{70CEEFEC-41D0-4F72-A186-107B792D1EB0}" dt="2020-07-22T02:20:10.063" v="1129" actId="20577"/>
          <ac:spMkLst>
            <pc:docMk/>
            <pc:sldMk cId="3611323501" sldId="370"/>
            <ac:spMk id="2" creationId="{00000000-0000-0000-0000-000000000000}"/>
          </ac:spMkLst>
        </pc:spChg>
        <pc:spChg chg="add del">
          <ac:chgData name="우진 최" userId="9582adb9-1cfb-4bfc-ba4a-ef961b8e73d6" providerId="ADAL" clId="{70CEEFEC-41D0-4F72-A186-107B792D1EB0}" dt="2020-07-22T02:32:09.267" v="2097"/>
          <ac:spMkLst>
            <pc:docMk/>
            <pc:sldMk cId="3611323501" sldId="370"/>
            <ac:spMk id="4" creationId="{56BFADEE-29A7-42BE-9142-2C5CE2BEC824}"/>
          </ac:spMkLst>
        </pc:spChg>
        <pc:spChg chg="mod">
          <ac:chgData name="우진 최" userId="9582adb9-1cfb-4bfc-ba4a-ef961b8e73d6" providerId="ADAL" clId="{70CEEFEC-41D0-4F72-A186-107B792D1EB0}" dt="2020-07-22T02:31:15.699" v="2095" actId="20577"/>
          <ac:spMkLst>
            <pc:docMk/>
            <pc:sldMk cId="3611323501" sldId="370"/>
            <ac:spMk id="8" creationId="{05C75034-8643-440A-A62F-1F002C609528}"/>
          </ac:spMkLst>
        </pc:spChg>
        <pc:picChg chg="del">
          <ac:chgData name="우진 최" userId="9582adb9-1cfb-4bfc-ba4a-ef961b8e73d6" providerId="ADAL" clId="{70CEEFEC-41D0-4F72-A186-107B792D1EB0}" dt="2020-07-22T02:19:56.693" v="1097" actId="478"/>
          <ac:picMkLst>
            <pc:docMk/>
            <pc:sldMk cId="3611323501" sldId="370"/>
            <ac:picMk id="3" creationId="{24CDC5CB-7F91-415E-B2FC-A328A1CD31A9}"/>
          </ac:picMkLst>
        </pc:picChg>
      </pc:sldChg>
      <pc:sldChg chg="add del">
        <pc:chgData name="우진 최" userId="9582adb9-1cfb-4bfc-ba4a-ef961b8e73d6" providerId="ADAL" clId="{70CEEFEC-41D0-4F72-A186-107B792D1EB0}" dt="2020-07-22T02:32:13.111" v="2099" actId="2696"/>
        <pc:sldMkLst>
          <pc:docMk/>
          <pc:sldMk cId="3662151552" sldId="371"/>
        </pc:sldMkLst>
      </pc:sldChg>
      <pc:sldChg chg="addSp delSp modSp add">
        <pc:chgData name="우진 최" userId="9582adb9-1cfb-4bfc-ba4a-ef961b8e73d6" providerId="ADAL" clId="{70CEEFEC-41D0-4F72-A186-107B792D1EB0}" dt="2020-07-22T04:31:42.669" v="2505" actId="1076"/>
        <pc:sldMkLst>
          <pc:docMk/>
          <pc:sldMk cId="484519707" sldId="372"/>
        </pc:sldMkLst>
        <pc:spChg chg="mod">
          <ac:chgData name="우진 최" userId="9582adb9-1cfb-4bfc-ba4a-ef961b8e73d6" providerId="ADAL" clId="{70CEEFEC-41D0-4F72-A186-107B792D1EB0}" dt="2020-07-22T04:31:29.338" v="2502" actId="20577"/>
          <ac:spMkLst>
            <pc:docMk/>
            <pc:sldMk cId="484519707" sldId="372"/>
            <ac:spMk id="8" creationId="{05C75034-8643-440A-A62F-1F002C609528}"/>
          </ac:spMkLst>
        </pc:spChg>
        <pc:picChg chg="add del mod">
          <ac:chgData name="우진 최" userId="9582adb9-1cfb-4bfc-ba4a-ef961b8e73d6" providerId="ADAL" clId="{70CEEFEC-41D0-4F72-A186-107B792D1EB0}" dt="2020-07-22T02:35:21.276" v="2234" actId="478"/>
          <ac:picMkLst>
            <pc:docMk/>
            <pc:sldMk cId="484519707" sldId="372"/>
            <ac:picMk id="3" creationId="{70994093-BEEA-43BC-B33F-40C66BD44F97}"/>
          </ac:picMkLst>
        </pc:picChg>
        <pc:picChg chg="add mod">
          <ac:chgData name="우진 최" userId="9582adb9-1cfb-4bfc-ba4a-ef961b8e73d6" providerId="ADAL" clId="{70CEEFEC-41D0-4F72-A186-107B792D1EB0}" dt="2020-07-22T04:31:42.669" v="2505" actId="1076"/>
          <ac:picMkLst>
            <pc:docMk/>
            <pc:sldMk cId="484519707" sldId="372"/>
            <ac:picMk id="4" creationId="{30F4B93E-D97A-4511-9547-CD52FA05745B}"/>
          </ac:picMkLst>
        </pc:picChg>
      </pc:sldChg>
      <pc:sldChg chg="delSp modSp add">
        <pc:chgData name="우진 최" userId="9582adb9-1cfb-4bfc-ba4a-ef961b8e73d6" providerId="ADAL" clId="{70CEEFEC-41D0-4F72-A186-107B792D1EB0}" dt="2020-07-22T04:49:17.036" v="3377" actId="20577"/>
        <pc:sldMkLst>
          <pc:docMk/>
          <pc:sldMk cId="526896637" sldId="373"/>
        </pc:sldMkLst>
        <pc:spChg chg="mod">
          <ac:chgData name="우진 최" userId="9582adb9-1cfb-4bfc-ba4a-ef961b8e73d6" providerId="ADAL" clId="{70CEEFEC-41D0-4F72-A186-107B792D1EB0}" dt="2020-07-22T04:32:17.379" v="2547" actId="20577"/>
          <ac:spMkLst>
            <pc:docMk/>
            <pc:sldMk cId="526896637" sldId="373"/>
            <ac:spMk id="2" creationId="{00000000-0000-0000-0000-000000000000}"/>
          </ac:spMkLst>
        </pc:spChg>
        <pc:spChg chg="mod">
          <ac:chgData name="우진 최" userId="9582adb9-1cfb-4bfc-ba4a-ef961b8e73d6" providerId="ADAL" clId="{70CEEFEC-41D0-4F72-A186-107B792D1EB0}" dt="2020-07-22T04:49:17.036" v="3377" actId="20577"/>
          <ac:spMkLst>
            <pc:docMk/>
            <pc:sldMk cId="526896637" sldId="373"/>
            <ac:spMk id="8" creationId="{05C75034-8643-440A-A62F-1F002C609528}"/>
          </ac:spMkLst>
        </pc:spChg>
        <pc:picChg chg="del">
          <ac:chgData name="우진 최" userId="9582adb9-1cfb-4bfc-ba4a-ef961b8e73d6" providerId="ADAL" clId="{70CEEFEC-41D0-4F72-A186-107B792D1EB0}" dt="2020-07-22T04:40:35.155" v="2548" actId="478"/>
          <ac:picMkLst>
            <pc:docMk/>
            <pc:sldMk cId="526896637" sldId="373"/>
            <ac:picMk id="4" creationId="{30F4B93E-D97A-4511-9547-CD52FA05745B}"/>
          </ac:picMkLst>
        </pc:picChg>
      </pc:sldChg>
      <pc:sldChg chg="addSp delSp modSp add mod modClrScheme chgLayout">
        <pc:chgData name="우진 최" userId="9582adb9-1cfb-4bfc-ba4a-ef961b8e73d6" providerId="ADAL" clId="{70CEEFEC-41D0-4F72-A186-107B792D1EB0}" dt="2020-07-22T04:51:48.640" v="3672" actId="208"/>
        <pc:sldMkLst>
          <pc:docMk/>
          <pc:sldMk cId="2562587487" sldId="374"/>
        </pc:sldMkLst>
        <pc:spChg chg="mod">
          <ac:chgData name="우진 최" userId="9582adb9-1cfb-4bfc-ba4a-ef961b8e73d6" providerId="ADAL" clId="{70CEEFEC-41D0-4F72-A186-107B792D1EB0}" dt="2020-07-22T04:49:42.113" v="3382" actId="26606"/>
          <ac:spMkLst>
            <pc:docMk/>
            <pc:sldMk cId="2562587487" sldId="374"/>
            <ac:spMk id="2" creationId="{00000000-0000-0000-0000-000000000000}"/>
          </ac:spMkLst>
        </pc:spChg>
        <pc:spChg chg="add mod">
          <ac:chgData name="우진 최" userId="9582adb9-1cfb-4bfc-ba4a-ef961b8e73d6" providerId="ADAL" clId="{70CEEFEC-41D0-4F72-A186-107B792D1EB0}" dt="2020-07-22T04:51:44.107" v="3671" actId="20577"/>
          <ac:spMkLst>
            <pc:docMk/>
            <pc:sldMk cId="2562587487" sldId="374"/>
            <ac:spMk id="5" creationId="{CD781624-B987-4B49-BD44-A09870891897}"/>
          </ac:spMkLst>
        </pc:spChg>
        <pc:spChg chg="del mod">
          <ac:chgData name="우진 최" userId="9582adb9-1cfb-4bfc-ba4a-ef961b8e73d6" providerId="ADAL" clId="{70CEEFEC-41D0-4F72-A186-107B792D1EB0}" dt="2020-07-22T04:49:39.050" v="3380"/>
          <ac:spMkLst>
            <pc:docMk/>
            <pc:sldMk cId="2562587487" sldId="374"/>
            <ac:spMk id="8" creationId="{05C75034-8643-440A-A62F-1F002C609528}"/>
          </ac:spMkLst>
        </pc:spChg>
        <pc:picChg chg="add mod">
          <ac:chgData name="우진 최" userId="9582adb9-1cfb-4bfc-ba4a-ef961b8e73d6" providerId="ADAL" clId="{70CEEFEC-41D0-4F72-A186-107B792D1EB0}" dt="2020-07-22T04:51:48.640" v="3672" actId="208"/>
          <ac:picMkLst>
            <pc:docMk/>
            <pc:sldMk cId="2562587487" sldId="374"/>
            <ac:picMk id="3" creationId="{6678DF72-2C79-47D5-A21D-5747693B8831}"/>
          </ac:picMkLst>
        </pc:picChg>
      </pc:sldChg>
      <pc:sldChg chg="addSp delSp modSp add">
        <pc:chgData name="우진 최" userId="9582adb9-1cfb-4bfc-ba4a-ef961b8e73d6" providerId="ADAL" clId="{70CEEFEC-41D0-4F72-A186-107B792D1EB0}" dt="2020-07-22T04:57:12.670" v="4200" actId="20577"/>
        <pc:sldMkLst>
          <pc:docMk/>
          <pc:sldMk cId="152767137" sldId="375"/>
        </pc:sldMkLst>
        <pc:spChg chg="mod">
          <ac:chgData name="우진 최" userId="9582adb9-1cfb-4bfc-ba4a-ef961b8e73d6" providerId="ADAL" clId="{70CEEFEC-41D0-4F72-A186-107B792D1EB0}" dt="2020-07-22T04:57:12.670" v="4200" actId="20577"/>
          <ac:spMkLst>
            <pc:docMk/>
            <pc:sldMk cId="152767137" sldId="375"/>
            <ac:spMk id="5" creationId="{CD781624-B987-4B49-BD44-A09870891897}"/>
          </ac:spMkLst>
        </pc:spChg>
        <pc:spChg chg="add del mod">
          <ac:chgData name="우진 최" userId="9582adb9-1cfb-4bfc-ba4a-ef961b8e73d6" providerId="ADAL" clId="{70CEEFEC-41D0-4F72-A186-107B792D1EB0}" dt="2020-07-22T04:52:28.859" v="3676"/>
          <ac:spMkLst>
            <pc:docMk/>
            <pc:sldMk cId="152767137" sldId="375"/>
            <ac:spMk id="7" creationId="{2BBBEEE1-3861-402B-BE56-E2C67545D038}"/>
          </ac:spMkLst>
        </pc:spChg>
        <pc:picChg chg="del">
          <ac:chgData name="우진 최" userId="9582adb9-1cfb-4bfc-ba4a-ef961b8e73d6" providerId="ADAL" clId="{70CEEFEC-41D0-4F72-A186-107B792D1EB0}" dt="2020-07-22T04:52:24.551" v="3675" actId="478"/>
          <ac:picMkLst>
            <pc:docMk/>
            <pc:sldMk cId="152767137" sldId="375"/>
            <ac:picMk id="3" creationId="{6678DF72-2C79-47D5-A21D-5747693B8831}"/>
          </ac:picMkLst>
        </pc:picChg>
        <pc:picChg chg="add del">
          <ac:chgData name="우진 최" userId="9582adb9-1cfb-4bfc-ba4a-ef961b8e73d6" providerId="ADAL" clId="{70CEEFEC-41D0-4F72-A186-107B792D1EB0}" dt="2020-07-22T04:52:30.422" v="3677" actId="478"/>
          <ac:picMkLst>
            <pc:docMk/>
            <pc:sldMk cId="152767137" sldId="375"/>
            <ac:picMk id="4" creationId="{A1ABAAE4-B54B-4BBB-AE94-96F7E170D5B7}"/>
          </ac:picMkLst>
        </pc:picChg>
        <pc:picChg chg="add mod">
          <ac:chgData name="우진 최" userId="9582adb9-1cfb-4bfc-ba4a-ef961b8e73d6" providerId="ADAL" clId="{70CEEFEC-41D0-4F72-A186-107B792D1EB0}" dt="2020-07-22T04:52:35.017" v="3678" actId="208"/>
          <ac:picMkLst>
            <pc:docMk/>
            <pc:sldMk cId="152767137" sldId="375"/>
            <ac:picMk id="8" creationId="{CC0B2FB5-0C63-4E74-ACF9-3CC8BD7EB1CF}"/>
          </ac:picMkLst>
        </pc:picChg>
      </pc:sldChg>
      <pc:sldChg chg="modSp add">
        <pc:chgData name="우진 최" userId="9582adb9-1cfb-4bfc-ba4a-ef961b8e73d6" providerId="ADAL" clId="{70CEEFEC-41D0-4F72-A186-107B792D1EB0}" dt="2020-07-22T05:10:25.565" v="4795" actId="20577"/>
        <pc:sldMkLst>
          <pc:docMk/>
          <pc:sldMk cId="3123717744" sldId="376"/>
        </pc:sldMkLst>
        <pc:spChg chg="mod">
          <ac:chgData name="우진 최" userId="9582adb9-1cfb-4bfc-ba4a-ef961b8e73d6" providerId="ADAL" clId="{70CEEFEC-41D0-4F72-A186-107B792D1EB0}" dt="2020-07-22T05:01:36.718" v="4222" actId="20577"/>
          <ac:spMkLst>
            <pc:docMk/>
            <pc:sldMk cId="3123717744" sldId="376"/>
            <ac:spMk id="2" creationId="{00000000-0000-0000-0000-000000000000}"/>
          </ac:spMkLst>
        </pc:spChg>
        <pc:spChg chg="mod">
          <ac:chgData name="우진 최" userId="9582adb9-1cfb-4bfc-ba4a-ef961b8e73d6" providerId="ADAL" clId="{70CEEFEC-41D0-4F72-A186-107B792D1EB0}" dt="2020-07-22T05:10:25.565" v="4795" actId="20577"/>
          <ac:spMkLst>
            <pc:docMk/>
            <pc:sldMk cId="3123717744" sldId="376"/>
            <ac:spMk id="8" creationId="{05C75034-8643-440A-A62F-1F002C609528}"/>
          </ac:spMkLst>
        </pc:spChg>
      </pc:sldChg>
      <pc:sldMasterChg chg="modSp">
        <pc:chgData name="우진 최" userId="9582adb9-1cfb-4bfc-ba4a-ef961b8e73d6" providerId="ADAL" clId="{70CEEFEC-41D0-4F72-A186-107B792D1EB0}" dt="2020-07-22T05:11:37.782" v="4799" actId="20577"/>
        <pc:sldMasterMkLst>
          <pc:docMk/>
          <pc:sldMasterMk cId="0" sldId="2147483806"/>
        </pc:sldMasterMkLst>
        <pc:spChg chg="mod">
          <ac:chgData name="우진 최" userId="9582adb9-1cfb-4bfc-ba4a-ef961b8e73d6" providerId="ADAL" clId="{70CEEFEC-41D0-4F72-A186-107B792D1EB0}" dt="2020-07-22T05:11:37.782" v="4799" actId="20577"/>
          <ac:spMkLst>
            <pc:docMk/>
            <pc:sldMasterMk cId="0" sldId="2147483806"/>
            <ac:spMk id="10" creationId="{EB5C5311-46F2-467B-B04E-237CB5F99840}"/>
          </ac:spMkLst>
        </pc:spChg>
      </pc:sldMasterChg>
    </pc:docChg>
  </pc:docChgLst>
  <pc:docChgLst>
    <pc:chgData name="우진" userId="9582adb9-1cfb-4bfc-ba4a-ef961b8e73d6" providerId="ADAL" clId="{901F5D85-5744-4994-8D22-C950DB11C326}"/>
    <pc:docChg chg="undo custSel delSld modSld modSection">
      <pc:chgData name="우진" userId="9582adb9-1cfb-4bfc-ba4a-ef961b8e73d6" providerId="ADAL" clId="{901F5D85-5744-4994-8D22-C950DB11C326}" dt="2021-01-14T00:45:54.116" v="1224"/>
      <pc:docMkLst>
        <pc:docMk/>
      </pc:docMkLst>
      <pc:sldChg chg="modSp">
        <pc:chgData name="우진" userId="9582adb9-1cfb-4bfc-ba4a-ef961b8e73d6" providerId="ADAL" clId="{901F5D85-5744-4994-8D22-C950DB11C326}" dt="2021-01-12T08:47:50.904" v="10" actId="20577"/>
        <pc:sldMkLst>
          <pc:docMk/>
          <pc:sldMk cId="0" sldId="257"/>
        </pc:sldMkLst>
        <pc:spChg chg="mod">
          <ac:chgData name="우진" userId="9582adb9-1cfb-4bfc-ba4a-ef961b8e73d6" providerId="ADAL" clId="{901F5D85-5744-4994-8D22-C950DB11C326}" dt="2021-01-12T08:47:50.904" v="10" actId="20577"/>
          <ac:spMkLst>
            <pc:docMk/>
            <pc:sldMk cId="0" sldId="257"/>
            <ac:spMk id="6147" creationId="{00000000-0000-0000-0000-000000000000}"/>
          </ac:spMkLst>
        </pc:spChg>
        <pc:spChg chg="mod">
          <ac:chgData name="우진" userId="9582adb9-1cfb-4bfc-ba4a-ef961b8e73d6" providerId="ADAL" clId="{901F5D85-5744-4994-8D22-C950DB11C326}" dt="2021-01-12T08:47:42.567" v="7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Sp">
        <pc:chgData name="우진" userId="9582adb9-1cfb-4bfc-ba4a-ef961b8e73d6" providerId="ADAL" clId="{901F5D85-5744-4994-8D22-C950DB11C326}" dt="2021-01-12T08:48:12.356" v="19" actId="6549"/>
        <pc:sldMkLst>
          <pc:docMk/>
          <pc:sldMk cId="496522495" sldId="280"/>
        </pc:sldMkLst>
        <pc:spChg chg="mod">
          <ac:chgData name="우진" userId="9582adb9-1cfb-4bfc-ba4a-ef961b8e73d6" providerId="ADAL" clId="{901F5D85-5744-4994-8D22-C950DB11C326}" dt="2021-01-12T08:48:12.356" v="19" actId="6549"/>
          <ac:spMkLst>
            <pc:docMk/>
            <pc:sldMk cId="496522495" sldId="280"/>
            <ac:spMk id="6" creationId="{00000000-0000-0000-0000-000000000000}"/>
          </ac:spMkLst>
        </pc:spChg>
      </pc:sldChg>
      <pc:sldChg chg="modSp">
        <pc:chgData name="우진" userId="9582adb9-1cfb-4bfc-ba4a-ef961b8e73d6" providerId="ADAL" clId="{901F5D85-5744-4994-8D22-C950DB11C326}" dt="2021-01-12T09:11:51.400" v="1209" actId="207"/>
        <pc:sldMkLst>
          <pc:docMk/>
          <pc:sldMk cId="2884915145" sldId="349"/>
        </pc:sldMkLst>
        <pc:spChg chg="mod">
          <ac:chgData name="우진" userId="9582adb9-1cfb-4bfc-ba4a-ef961b8e73d6" providerId="ADAL" clId="{901F5D85-5744-4994-8D22-C950DB11C326}" dt="2021-01-12T09:11:51.400" v="1209" actId="207"/>
          <ac:spMkLst>
            <pc:docMk/>
            <pc:sldMk cId="2884915145" sldId="349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901F5D85-5744-4994-8D22-C950DB11C326}" dt="2021-01-12T08:48:18.163" v="20" actId="2696"/>
        <pc:sldMkLst>
          <pc:docMk/>
          <pc:sldMk cId="1209631534" sldId="363"/>
        </pc:sldMkLst>
      </pc:sldChg>
      <pc:sldChg chg="addSp delSp modSp">
        <pc:chgData name="우진" userId="9582adb9-1cfb-4bfc-ba4a-ef961b8e73d6" providerId="ADAL" clId="{901F5D85-5744-4994-8D22-C950DB11C326}" dt="2021-01-14T00:45:54.116" v="1224"/>
        <pc:sldMkLst>
          <pc:docMk/>
          <pc:sldMk cId="2865469577" sldId="364"/>
        </pc:sldMkLst>
        <pc:spChg chg="add del">
          <ac:chgData name="우진" userId="9582adb9-1cfb-4bfc-ba4a-ef961b8e73d6" providerId="ADAL" clId="{901F5D85-5744-4994-8D22-C950DB11C326}" dt="2021-01-14T00:44:59.707" v="1211"/>
          <ac:spMkLst>
            <pc:docMk/>
            <pc:sldMk cId="2865469577" sldId="364"/>
            <ac:spMk id="4" creationId="{2DA5A5CD-AA97-4F7E-B642-7E6A714D8A30}"/>
          </ac:spMkLst>
        </pc:spChg>
        <pc:spChg chg="add del">
          <ac:chgData name="우진" userId="9582adb9-1cfb-4bfc-ba4a-ef961b8e73d6" providerId="ADAL" clId="{901F5D85-5744-4994-8D22-C950DB11C326}" dt="2021-01-14T00:45:03.886" v="1214"/>
          <ac:spMkLst>
            <pc:docMk/>
            <pc:sldMk cId="2865469577" sldId="364"/>
            <ac:spMk id="6" creationId="{53F99433-CAA3-4DF8-AB32-7F4A4C4393B7}"/>
          </ac:spMkLst>
        </pc:spChg>
        <pc:spChg chg="mod">
          <ac:chgData name="우진" userId="9582adb9-1cfb-4bfc-ba4a-ef961b8e73d6" providerId="ADAL" clId="{901F5D85-5744-4994-8D22-C950DB11C326}" dt="2021-01-14T00:45:54.116" v="1224"/>
          <ac:spMkLst>
            <pc:docMk/>
            <pc:sldMk cId="2865469577" sldId="364"/>
            <ac:spMk id="8" creationId="{05C75034-8643-440A-A62F-1F002C609528}"/>
          </ac:spMkLst>
        </pc:spChg>
        <pc:spChg chg="add del">
          <ac:chgData name="우진" userId="9582adb9-1cfb-4bfc-ba4a-ef961b8e73d6" providerId="ADAL" clId="{901F5D85-5744-4994-8D22-C950DB11C326}" dt="2021-01-14T00:45:10.383" v="1216"/>
          <ac:spMkLst>
            <pc:docMk/>
            <pc:sldMk cId="2865469577" sldId="364"/>
            <ac:spMk id="9" creationId="{9ECA7A25-C3B4-4CCE-AFA8-C6E2D95146DC}"/>
          </ac:spMkLst>
        </pc:spChg>
        <pc:spChg chg="add del">
          <ac:chgData name="우진" userId="9582adb9-1cfb-4bfc-ba4a-ef961b8e73d6" providerId="ADAL" clId="{901F5D85-5744-4994-8D22-C950DB11C326}" dt="2021-01-14T00:45:21.097" v="1218"/>
          <ac:spMkLst>
            <pc:docMk/>
            <pc:sldMk cId="2865469577" sldId="364"/>
            <ac:spMk id="11" creationId="{D5EAE7A8-1E98-4218-B736-18918A6BB26B}"/>
          </ac:spMkLst>
        </pc:spChg>
        <pc:spChg chg="add del">
          <ac:chgData name="우진" userId="9582adb9-1cfb-4bfc-ba4a-ef961b8e73d6" providerId="ADAL" clId="{901F5D85-5744-4994-8D22-C950DB11C326}" dt="2021-01-14T00:45:22.713" v="1220"/>
          <ac:spMkLst>
            <pc:docMk/>
            <pc:sldMk cId="2865469577" sldId="364"/>
            <ac:spMk id="13" creationId="{37DF91D8-4C62-49C8-9754-A1988B6E02FF}"/>
          </ac:spMkLst>
        </pc:spChg>
        <pc:spChg chg="add del mod">
          <ac:chgData name="우진" userId="9582adb9-1cfb-4bfc-ba4a-ef961b8e73d6" providerId="ADAL" clId="{901F5D85-5744-4994-8D22-C950DB11C326}" dt="2021-01-14T00:45:33.203" v="1223"/>
          <ac:spMkLst>
            <pc:docMk/>
            <pc:sldMk cId="2865469577" sldId="364"/>
            <ac:spMk id="15" creationId="{F9601DD0-7870-4A1C-AF33-9DC9FF93414D}"/>
          </ac:spMkLst>
        </pc:spChg>
        <pc:graphicFrameChg chg="add del">
          <ac:chgData name="우진" userId="9582adb9-1cfb-4bfc-ba4a-ef961b8e73d6" providerId="ADAL" clId="{901F5D85-5744-4994-8D22-C950DB11C326}" dt="2021-01-14T00:44:59.707" v="1211"/>
          <ac:graphicFrameMkLst>
            <pc:docMk/>
            <pc:sldMk cId="2865469577" sldId="364"/>
            <ac:graphicFrameMk id="3" creationId="{98AEF5E9-F391-4494-86AB-210BA8564526}"/>
          </ac:graphicFrameMkLst>
        </pc:graphicFrameChg>
        <pc:graphicFrameChg chg="add del">
          <ac:chgData name="우진" userId="9582adb9-1cfb-4bfc-ba4a-ef961b8e73d6" providerId="ADAL" clId="{901F5D85-5744-4994-8D22-C950DB11C326}" dt="2021-01-14T00:45:03.886" v="1214"/>
          <ac:graphicFrameMkLst>
            <pc:docMk/>
            <pc:sldMk cId="2865469577" sldId="364"/>
            <ac:graphicFrameMk id="5" creationId="{2F259FC8-E8C4-47CD-AB73-BBA0C0BBED7C}"/>
          </ac:graphicFrameMkLst>
        </pc:graphicFrameChg>
        <pc:graphicFrameChg chg="add del">
          <ac:chgData name="우진" userId="9582adb9-1cfb-4bfc-ba4a-ef961b8e73d6" providerId="ADAL" clId="{901F5D85-5744-4994-8D22-C950DB11C326}" dt="2021-01-14T00:45:10.383" v="1216"/>
          <ac:graphicFrameMkLst>
            <pc:docMk/>
            <pc:sldMk cId="2865469577" sldId="364"/>
            <ac:graphicFrameMk id="7" creationId="{A1E25DF4-974D-47F2-90D4-CDA605928C7B}"/>
          </ac:graphicFrameMkLst>
        </pc:graphicFrameChg>
        <pc:graphicFrameChg chg="add del">
          <ac:chgData name="우진" userId="9582adb9-1cfb-4bfc-ba4a-ef961b8e73d6" providerId="ADAL" clId="{901F5D85-5744-4994-8D22-C950DB11C326}" dt="2021-01-14T00:45:21.097" v="1218"/>
          <ac:graphicFrameMkLst>
            <pc:docMk/>
            <pc:sldMk cId="2865469577" sldId="364"/>
            <ac:graphicFrameMk id="10" creationId="{A55CA25A-969E-4D03-B96A-FF2D12D0B278}"/>
          </ac:graphicFrameMkLst>
        </pc:graphicFrameChg>
        <pc:graphicFrameChg chg="add del">
          <ac:chgData name="우진" userId="9582adb9-1cfb-4bfc-ba4a-ef961b8e73d6" providerId="ADAL" clId="{901F5D85-5744-4994-8D22-C950DB11C326}" dt="2021-01-14T00:45:22.713" v="1220"/>
          <ac:graphicFrameMkLst>
            <pc:docMk/>
            <pc:sldMk cId="2865469577" sldId="364"/>
            <ac:graphicFrameMk id="12" creationId="{7DC23738-40B5-4477-BBCE-7351036DD134}"/>
          </ac:graphicFrameMkLst>
        </pc:graphicFrameChg>
        <pc:graphicFrameChg chg="add del mod">
          <ac:chgData name="우진" userId="9582adb9-1cfb-4bfc-ba4a-ef961b8e73d6" providerId="ADAL" clId="{901F5D85-5744-4994-8D22-C950DB11C326}" dt="2021-01-14T00:45:33.203" v="1223"/>
          <ac:graphicFrameMkLst>
            <pc:docMk/>
            <pc:sldMk cId="2865469577" sldId="364"/>
            <ac:graphicFrameMk id="14" creationId="{BD0A1B61-99B8-43E1-955B-6622DAE56D11}"/>
          </ac:graphicFrameMkLst>
        </pc:graphicFrameChg>
      </pc:sldChg>
    </pc:docChg>
  </pc:docChgLst>
  <pc:docChgLst>
    <pc:chgData name="우진" userId="9582adb9-1cfb-4bfc-ba4a-ef961b8e73d6" providerId="ADAL" clId="{290C4073-77A6-4FA9-B100-B10574C90C7F}"/>
    <pc:docChg chg="custSel modSld">
      <pc:chgData name="우진" userId="9582adb9-1cfb-4bfc-ba4a-ef961b8e73d6" providerId="ADAL" clId="{290C4073-77A6-4FA9-B100-B10574C90C7F}" dt="2021-10-28T06:40:15.130" v="99"/>
      <pc:docMkLst>
        <pc:docMk/>
      </pc:docMkLst>
      <pc:sldChg chg="modNotesTx">
        <pc:chgData name="우진" userId="9582adb9-1cfb-4bfc-ba4a-ef961b8e73d6" providerId="ADAL" clId="{290C4073-77A6-4FA9-B100-B10574C90C7F}" dt="2021-10-28T06:40:15.130" v="99"/>
        <pc:sldMkLst>
          <pc:docMk/>
          <pc:sldMk cId="3315318474" sldId="372"/>
        </pc:sldMkLst>
      </pc:sldChg>
    </pc:docChg>
  </pc:docChgLst>
  <pc:docChgLst>
    <pc:chgData name="우진" userId="9582adb9-1cfb-4bfc-ba4a-ef961b8e73d6" providerId="ADAL" clId="{94E190F0-1DC4-4699-8012-E4B143ED841D}"/>
    <pc:docChg chg="undo custSel modSld sldOrd modMainMaster addSection modSection">
      <pc:chgData name="우진" userId="9582adb9-1cfb-4bfc-ba4a-ef961b8e73d6" providerId="ADAL" clId="{94E190F0-1DC4-4699-8012-E4B143ED841D}" dt="2021-10-28T12:41:38.517" v="2235" actId="20577"/>
      <pc:docMkLst>
        <pc:docMk/>
      </pc:docMkLst>
      <pc:sldChg chg="modSp mod">
        <pc:chgData name="우진" userId="9582adb9-1cfb-4bfc-ba4a-ef961b8e73d6" providerId="ADAL" clId="{94E190F0-1DC4-4699-8012-E4B143ED841D}" dt="2021-10-28T12:24:37.508" v="2197" actId="20577"/>
        <pc:sldMkLst>
          <pc:docMk/>
          <pc:sldMk cId="0" sldId="257"/>
        </pc:sldMkLst>
        <pc:spChg chg="mod">
          <ac:chgData name="우진" userId="9582adb9-1cfb-4bfc-ba4a-ef961b8e73d6" providerId="ADAL" clId="{94E190F0-1DC4-4699-8012-E4B143ED841D}" dt="2021-10-28T12:24:37.508" v="2197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884915145" sldId="349"/>
        </pc:sldMkLst>
      </pc:sldChg>
      <pc:sldChg chg="modNotesTx">
        <pc:chgData name="우진" userId="9582adb9-1cfb-4bfc-ba4a-ef961b8e73d6" providerId="ADAL" clId="{94E190F0-1DC4-4699-8012-E4B143ED841D}" dt="2021-10-27T00:37:57.634" v="0"/>
        <pc:sldMkLst>
          <pc:docMk/>
          <pc:sldMk cId="660916788" sldId="350"/>
        </pc:sldMkLst>
      </pc:sldChg>
      <pc:sldChg chg="modNotesTx">
        <pc:chgData name="우진" userId="9582adb9-1cfb-4bfc-ba4a-ef961b8e73d6" providerId="ADAL" clId="{94E190F0-1DC4-4699-8012-E4B143ED841D}" dt="2021-10-27T00:38:03.875" v="1"/>
        <pc:sldMkLst>
          <pc:docMk/>
          <pc:sldMk cId="2865469577" sldId="364"/>
        </pc:sldMkLst>
      </pc:sldChg>
      <pc:sldChg chg="modSp mod modNotesTx">
        <pc:chgData name="우진" userId="9582adb9-1cfb-4bfc-ba4a-ef961b8e73d6" providerId="ADAL" clId="{94E190F0-1DC4-4699-8012-E4B143ED841D}" dt="2021-10-28T12:41:38.517" v="2235" actId="20577"/>
        <pc:sldMkLst>
          <pc:docMk/>
          <pc:sldMk cId="977825474" sldId="366"/>
        </pc:sldMkLst>
        <pc:spChg chg="mod">
          <ac:chgData name="우진" userId="9582adb9-1cfb-4bfc-ba4a-ef961b8e73d6" providerId="ADAL" clId="{94E190F0-1DC4-4699-8012-E4B143ED841D}" dt="2021-10-28T12:38:15.807" v="2221" actId="14100"/>
          <ac:spMkLst>
            <pc:docMk/>
            <pc:sldMk cId="977825474" sldId="366"/>
            <ac:spMk id="8" creationId="{05C75034-8643-440A-A62F-1F002C609528}"/>
          </ac:spMkLst>
        </pc:spChg>
      </pc:sldChg>
      <pc:sldChg chg="addSp delSp mod modNotesTx">
        <pc:chgData name="우진" userId="9582adb9-1cfb-4bfc-ba4a-ef961b8e73d6" providerId="ADAL" clId="{94E190F0-1DC4-4699-8012-E4B143ED841D}" dt="2021-10-27T00:38:15.530" v="5"/>
        <pc:sldMkLst>
          <pc:docMk/>
          <pc:sldMk cId="3288782531" sldId="367"/>
        </pc:sldMkLst>
        <pc:spChg chg="add del">
          <ac:chgData name="우진" userId="9582adb9-1cfb-4bfc-ba4a-ef961b8e73d6" providerId="ADAL" clId="{94E190F0-1DC4-4699-8012-E4B143ED841D}" dt="2021-10-27T00:38:14.878" v="4" actId="22"/>
          <ac:spMkLst>
            <pc:docMk/>
            <pc:sldMk cId="3288782531" sldId="367"/>
            <ac:spMk id="6" creationId="{8D54FE7C-684A-4629-9FCC-5B03B77C0207}"/>
          </ac:spMkLst>
        </pc:spChg>
      </pc:sldChg>
      <pc:sldChg chg="modNotesTx">
        <pc:chgData name="우진" userId="9582adb9-1cfb-4bfc-ba4a-ef961b8e73d6" providerId="ADAL" clId="{94E190F0-1DC4-4699-8012-E4B143ED841D}" dt="2021-10-27T00:38:43.253" v="9" actId="6549"/>
        <pc:sldMkLst>
          <pc:docMk/>
          <pc:sldMk cId="2940281285" sldId="368"/>
        </pc:sldMkLst>
      </pc:sldChg>
      <pc:sldChg chg="modNotesTx">
        <pc:chgData name="우진" userId="9582adb9-1cfb-4bfc-ba4a-ef961b8e73d6" providerId="ADAL" clId="{94E190F0-1DC4-4699-8012-E4B143ED841D}" dt="2021-10-27T00:38:29.611" v="8"/>
        <pc:sldMkLst>
          <pc:docMk/>
          <pc:sldMk cId="542168297" sldId="369"/>
        </pc:sldMkLst>
      </pc:sldChg>
      <pc:sldChg chg="modNotesTx">
        <pc:chgData name="우진" userId="9582adb9-1cfb-4bfc-ba4a-ef961b8e73d6" providerId="ADAL" clId="{94E190F0-1DC4-4699-8012-E4B143ED841D}" dt="2021-10-27T00:38:54.077" v="11"/>
        <pc:sldMkLst>
          <pc:docMk/>
          <pc:sldMk cId="779520926" sldId="370"/>
        </pc:sldMkLst>
      </pc:sldChg>
      <pc:sldChg chg="modNotesTx">
        <pc:chgData name="우진" userId="9582adb9-1cfb-4bfc-ba4a-ef961b8e73d6" providerId="ADAL" clId="{94E190F0-1DC4-4699-8012-E4B143ED841D}" dt="2021-10-27T00:38:49.743" v="10"/>
        <pc:sldMkLst>
          <pc:docMk/>
          <pc:sldMk cId="2093650985" sldId="371"/>
        </pc:sldMkLst>
      </pc:sldChg>
      <pc:sldChg chg="modNotesTx">
        <pc:chgData name="우진" userId="9582adb9-1cfb-4bfc-ba4a-ef961b8e73d6" providerId="ADAL" clId="{94E190F0-1DC4-4699-8012-E4B143ED841D}" dt="2021-10-27T00:39:00.632" v="12"/>
        <pc:sldMkLst>
          <pc:docMk/>
          <pc:sldMk cId="3315318474" sldId="372"/>
        </pc:sldMkLst>
      </pc:sldChg>
      <pc:sldChg chg="modNotesTx">
        <pc:chgData name="우진" userId="9582adb9-1cfb-4bfc-ba4a-ef961b8e73d6" providerId="ADAL" clId="{94E190F0-1DC4-4699-8012-E4B143ED841D}" dt="2021-10-27T00:39:06.461" v="13"/>
        <pc:sldMkLst>
          <pc:docMk/>
          <pc:sldMk cId="4198891303" sldId="373"/>
        </pc:sldMkLst>
      </pc:sldChg>
      <pc:sldChg chg="modNotesTx">
        <pc:chgData name="우진" userId="9582adb9-1cfb-4bfc-ba4a-ef961b8e73d6" providerId="ADAL" clId="{94E190F0-1DC4-4699-8012-E4B143ED841D}" dt="2021-10-27T00:42:45.729" v="118" actId="20577"/>
        <pc:sldMkLst>
          <pc:docMk/>
          <pc:sldMk cId="316801691" sldId="374"/>
        </pc:sldMkLst>
      </pc:sldChg>
      <pc:sldChg chg="modNotesTx">
        <pc:chgData name="우진" userId="9582adb9-1cfb-4bfc-ba4a-ef961b8e73d6" providerId="ADAL" clId="{94E190F0-1DC4-4699-8012-E4B143ED841D}" dt="2021-10-27T00:50:45.803" v="1237" actId="20577"/>
        <pc:sldMkLst>
          <pc:docMk/>
          <pc:sldMk cId="530341251" sldId="375"/>
        </pc:sldMkLst>
      </pc:sldChg>
      <pc:sldChg chg="modNotesTx">
        <pc:chgData name="우진" userId="9582adb9-1cfb-4bfc-ba4a-ef961b8e73d6" providerId="ADAL" clId="{94E190F0-1DC4-4699-8012-E4B143ED841D}" dt="2021-10-27T00:39:29.312" v="20"/>
        <pc:sldMkLst>
          <pc:docMk/>
          <pc:sldMk cId="1991869254" sldId="377"/>
        </pc:sldMkLst>
      </pc:sldChg>
      <pc:sldChg chg="modNotesTx">
        <pc:chgData name="우진" userId="9582adb9-1cfb-4bfc-ba4a-ef961b8e73d6" providerId="ADAL" clId="{94E190F0-1DC4-4699-8012-E4B143ED841D}" dt="2021-10-27T00:53:13.664" v="1641" actId="20577"/>
        <pc:sldMkLst>
          <pc:docMk/>
          <pc:sldMk cId="2640767177" sldId="378"/>
        </pc:sldMkLst>
      </pc:sldChg>
      <pc:sldChg chg="modNotesTx">
        <pc:chgData name="우진" userId="9582adb9-1cfb-4bfc-ba4a-ef961b8e73d6" providerId="ADAL" clId="{94E190F0-1DC4-4699-8012-E4B143ED841D}" dt="2021-10-27T00:55:16.237" v="1800" actId="20577"/>
        <pc:sldMkLst>
          <pc:docMk/>
          <pc:sldMk cId="3979013761" sldId="379"/>
        </pc:sldMkLst>
      </pc:sldChg>
      <pc:sldChg chg="modNotesTx">
        <pc:chgData name="우진" userId="9582adb9-1cfb-4bfc-ba4a-ef961b8e73d6" providerId="ADAL" clId="{94E190F0-1DC4-4699-8012-E4B143ED841D}" dt="2021-10-27T00:57:04.280" v="1819" actId="20577"/>
        <pc:sldMkLst>
          <pc:docMk/>
          <pc:sldMk cId="4282792923" sldId="380"/>
        </pc:sldMkLst>
      </pc:sldChg>
      <pc:sldChg chg="modNotesTx">
        <pc:chgData name="우진" userId="9582adb9-1cfb-4bfc-ba4a-ef961b8e73d6" providerId="ADAL" clId="{94E190F0-1DC4-4699-8012-E4B143ED841D}" dt="2021-10-27T00:59:07.381" v="2174" actId="5793"/>
        <pc:sldMkLst>
          <pc:docMk/>
          <pc:sldMk cId="418895818" sldId="381"/>
        </pc:sldMkLst>
      </pc:sldChg>
      <pc:sldChg chg="modNotesTx">
        <pc:chgData name="우진" userId="9582adb9-1cfb-4bfc-ba4a-ef961b8e73d6" providerId="ADAL" clId="{94E190F0-1DC4-4699-8012-E4B143ED841D}" dt="2021-10-27T00:44:58.557" v="453" actId="20577"/>
        <pc:sldMkLst>
          <pc:docMk/>
          <pc:sldMk cId="1646965808" sldId="389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833516271" sldId="391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809000910" sldId="392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77020924" sldId="393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922870768" sldId="395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1170009315" sldId="397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379621835" sldId="400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671298858" sldId="401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1085230444" sldId="402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398922555" sldId="403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160518475" sldId="404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099479691" sldId="405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214127318" sldId="406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1321963428" sldId="407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041705250" sldId="408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731666109" sldId="410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2195269725" sldId="411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4276679810" sldId="412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359045010" sldId="413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021422827" sldId="414"/>
        </pc:sldMkLst>
      </pc:sldChg>
      <pc:sldChg chg="mod ord modShow">
        <pc:chgData name="우진" userId="9582adb9-1cfb-4bfc-ba4a-ef961b8e73d6" providerId="ADAL" clId="{94E190F0-1DC4-4699-8012-E4B143ED841D}" dt="2021-10-28T12:25:21.189" v="2200"/>
        <pc:sldMkLst>
          <pc:docMk/>
          <pc:sldMk cId="3131004159" sldId="415"/>
        </pc:sldMkLst>
      </pc:sldChg>
      <pc:sldMasterChg chg="modSp mod">
        <pc:chgData name="우진" userId="9582adb9-1cfb-4bfc-ba4a-ef961b8e73d6" providerId="ADAL" clId="{94E190F0-1DC4-4699-8012-E4B143ED841D}" dt="2021-10-28T12:25:46.837" v="2204" actId="20577"/>
        <pc:sldMasterMkLst>
          <pc:docMk/>
          <pc:sldMasterMk cId="0" sldId="2147483806"/>
        </pc:sldMasterMkLst>
        <pc:spChg chg="mod">
          <ac:chgData name="우진" userId="9582adb9-1cfb-4bfc-ba4a-ef961b8e73d6" providerId="ADAL" clId="{94E190F0-1DC4-4699-8012-E4B143ED841D}" dt="2021-10-28T12:25:46.837" v="2204" actId="20577"/>
          <ac:spMkLst>
            <pc:docMk/>
            <pc:sldMasterMk cId="0" sldId="2147483806"/>
            <ac:spMk id="10" creationId="{EB5C5311-46F2-467B-B04E-237CB5F99840}"/>
          </ac:spMkLst>
        </pc:spChg>
      </pc:sldMasterChg>
    </pc:docChg>
  </pc:docChgLst>
  <pc:docChgLst>
    <pc:chgData name="우진" userId="9582adb9-1cfb-4bfc-ba4a-ef961b8e73d6" providerId="ADAL" clId="{CA87A742-1856-4C5F-9AE9-4DCFBE341BB6}"/>
    <pc:docChg chg="undo redo custSel addSld delSld modSld modMainMaster modSection">
      <pc:chgData name="우진" userId="9582adb9-1cfb-4bfc-ba4a-ef961b8e73d6" providerId="ADAL" clId="{CA87A742-1856-4C5F-9AE9-4DCFBE341BB6}" dt="2021-10-26T12:14:05.349" v="14743" actId="20577"/>
      <pc:docMkLst>
        <pc:docMk/>
      </pc:docMkLst>
      <pc:sldChg chg="modSp mod">
        <pc:chgData name="우진" userId="9582adb9-1cfb-4bfc-ba4a-ef961b8e73d6" providerId="ADAL" clId="{CA87A742-1856-4C5F-9AE9-4DCFBE341BB6}" dt="2021-10-26T12:14:05.349" v="14743" actId="20577"/>
        <pc:sldMkLst>
          <pc:docMk/>
          <pc:sldMk cId="0" sldId="257"/>
        </pc:sldMkLst>
        <pc:spChg chg="mod">
          <ac:chgData name="우진" userId="9582adb9-1cfb-4bfc-ba4a-ef961b8e73d6" providerId="ADAL" clId="{CA87A742-1856-4C5F-9AE9-4DCFBE341BB6}" dt="2021-10-26T12:14:05.349" v="14743" actId="20577"/>
          <ac:spMkLst>
            <pc:docMk/>
            <pc:sldMk cId="0" sldId="257"/>
            <ac:spMk id="6147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2:25:08.401" v="12" actId="20577"/>
          <ac:spMkLst>
            <pc:docMk/>
            <pc:sldMk cId="0" sldId="257"/>
            <ac:spMk id="6148" creationId="{00000000-0000-0000-0000-000000000000}"/>
          </ac:spMkLst>
        </pc:spChg>
      </pc:sldChg>
      <pc:sldChg chg="modSp mod">
        <pc:chgData name="우진" userId="9582adb9-1cfb-4bfc-ba4a-ef961b8e73d6" providerId="ADAL" clId="{CA87A742-1856-4C5F-9AE9-4DCFBE341BB6}" dt="2021-10-25T12:25:19.843" v="13"/>
        <pc:sldMkLst>
          <pc:docMk/>
          <pc:sldMk cId="496522495" sldId="280"/>
        </pc:sldMkLst>
        <pc:spChg chg="mod">
          <ac:chgData name="우진" userId="9582adb9-1cfb-4bfc-ba4a-ef961b8e73d6" providerId="ADAL" clId="{CA87A742-1856-4C5F-9AE9-4DCFBE341BB6}" dt="2021-10-25T12:25:19.843" v="13"/>
          <ac:spMkLst>
            <pc:docMk/>
            <pc:sldMk cId="496522495" sldId="280"/>
            <ac:spMk id="6" creationId="{00000000-0000-0000-0000-000000000000}"/>
          </ac:spMkLst>
        </pc:spChg>
      </pc:sldChg>
      <pc:sldChg chg="modSp mod">
        <pc:chgData name="우진" userId="9582adb9-1cfb-4bfc-ba4a-ef961b8e73d6" providerId="ADAL" clId="{CA87A742-1856-4C5F-9AE9-4DCFBE341BB6}" dt="2021-10-25T13:41:46.041" v="3534" actId="20577"/>
        <pc:sldMkLst>
          <pc:docMk/>
          <pc:sldMk cId="2884915145" sldId="349"/>
        </pc:sldMkLst>
        <pc:spChg chg="mod">
          <ac:chgData name="우진" userId="9582adb9-1cfb-4bfc-ba4a-ef961b8e73d6" providerId="ADAL" clId="{CA87A742-1856-4C5F-9AE9-4DCFBE341BB6}" dt="2021-10-25T13:41:46.041" v="3534" actId="20577"/>
          <ac:spMkLst>
            <pc:docMk/>
            <pc:sldMk cId="2884915145" sldId="349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2:37:09.966" v="812" actId="20577"/>
          <ac:spMkLst>
            <pc:docMk/>
            <pc:sldMk cId="2884915145" sldId="349"/>
            <ac:spMk id="8" creationId="{05C75034-8643-440A-A62F-1F002C609528}"/>
          </ac:spMkLst>
        </pc:spChg>
      </pc:sldChg>
      <pc:sldChg chg="modSp mod">
        <pc:chgData name="우진" userId="9582adb9-1cfb-4bfc-ba4a-ef961b8e73d6" providerId="ADAL" clId="{CA87A742-1856-4C5F-9AE9-4DCFBE341BB6}" dt="2021-10-25T13:41:43.158" v="3529" actId="20577"/>
        <pc:sldMkLst>
          <pc:docMk/>
          <pc:sldMk cId="660916788" sldId="350"/>
        </pc:sldMkLst>
        <pc:spChg chg="mod">
          <ac:chgData name="우진" userId="9582adb9-1cfb-4bfc-ba4a-ef961b8e73d6" providerId="ADAL" clId="{CA87A742-1856-4C5F-9AE9-4DCFBE341BB6}" dt="2021-10-25T13:41:43.158" v="3529" actId="20577"/>
          <ac:spMkLst>
            <pc:docMk/>
            <pc:sldMk cId="660916788" sldId="350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2:55:18.705" v="2045" actId="14100"/>
          <ac:spMkLst>
            <pc:docMk/>
            <pc:sldMk cId="660916788" sldId="350"/>
            <ac:spMk id="8" creationId="{05C75034-8643-440A-A62F-1F002C609528}"/>
          </ac:spMkLst>
        </pc:spChg>
      </pc:sldChg>
      <pc:sldChg chg="addSp modSp mod">
        <pc:chgData name="우진" userId="9582adb9-1cfb-4bfc-ba4a-ef961b8e73d6" providerId="ADAL" clId="{CA87A742-1856-4C5F-9AE9-4DCFBE341BB6}" dt="2021-10-25T13:41:50.208" v="3539" actId="20577"/>
        <pc:sldMkLst>
          <pc:docMk/>
          <pc:sldMk cId="2865469577" sldId="364"/>
        </pc:sldMkLst>
        <pc:spChg chg="mod">
          <ac:chgData name="우진" userId="9582adb9-1cfb-4bfc-ba4a-ef961b8e73d6" providerId="ADAL" clId="{CA87A742-1856-4C5F-9AE9-4DCFBE341BB6}" dt="2021-10-25T13:41:50.208" v="3539" actId="20577"/>
          <ac:spMkLst>
            <pc:docMk/>
            <pc:sldMk cId="2865469577" sldId="364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3:13:13.921" v="2578"/>
          <ac:spMkLst>
            <pc:docMk/>
            <pc:sldMk cId="2865469577" sldId="364"/>
            <ac:spMk id="8" creationId="{05C75034-8643-440A-A62F-1F002C609528}"/>
          </ac:spMkLst>
        </pc:spChg>
        <pc:picChg chg="add mod modCrop">
          <ac:chgData name="우진" userId="9582adb9-1cfb-4bfc-ba4a-ef961b8e73d6" providerId="ADAL" clId="{CA87A742-1856-4C5F-9AE9-4DCFBE341BB6}" dt="2021-10-25T13:08:08.109" v="2194" actId="1076"/>
          <ac:picMkLst>
            <pc:docMk/>
            <pc:sldMk cId="2865469577" sldId="364"/>
            <ac:picMk id="4" creationId="{E812DA2E-0481-49B8-B513-773EBB3AD611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2449364052" sldId="365"/>
        </pc:sldMkLst>
      </pc:sldChg>
      <pc:sldChg chg="add del">
        <pc:chgData name="우진" userId="9582adb9-1cfb-4bfc-ba4a-ef961b8e73d6" providerId="ADAL" clId="{CA87A742-1856-4C5F-9AE9-4DCFBE341BB6}" dt="2021-10-26T12:02:57.010" v="14722" actId="47"/>
        <pc:sldMkLst>
          <pc:docMk/>
          <pc:sldMk cId="3571265659" sldId="365"/>
        </pc:sldMkLst>
      </pc:sldChg>
      <pc:sldChg chg="add del">
        <pc:chgData name="우진" userId="9582adb9-1cfb-4bfc-ba4a-ef961b8e73d6" providerId="ADAL" clId="{CA87A742-1856-4C5F-9AE9-4DCFBE341BB6}" dt="2021-10-25T12:55:39.608" v="2047" actId="47"/>
        <pc:sldMkLst>
          <pc:docMk/>
          <pc:sldMk cId="4241236182" sldId="365"/>
        </pc:sldMkLst>
      </pc:sldChg>
      <pc:sldChg chg="modSp add mod">
        <pc:chgData name="우진" userId="9582adb9-1cfb-4bfc-ba4a-ef961b8e73d6" providerId="ADAL" clId="{CA87A742-1856-4C5F-9AE9-4DCFBE341BB6}" dt="2021-10-25T13:41:52.879" v="3545" actId="20577"/>
        <pc:sldMkLst>
          <pc:docMk/>
          <pc:sldMk cId="977825474" sldId="366"/>
        </pc:sldMkLst>
        <pc:spChg chg="mod">
          <ac:chgData name="우진" userId="9582adb9-1cfb-4bfc-ba4a-ef961b8e73d6" providerId="ADAL" clId="{CA87A742-1856-4C5F-9AE9-4DCFBE341BB6}" dt="2021-10-25T13:41:52.879" v="3545" actId="20577"/>
          <ac:spMkLst>
            <pc:docMk/>
            <pc:sldMk cId="977825474" sldId="366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3:36:15.476" v="3466" actId="20577"/>
          <ac:spMkLst>
            <pc:docMk/>
            <pc:sldMk cId="977825474" sldId="366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1873240814" sldId="366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71148060" sldId="367"/>
        </pc:sldMkLst>
      </pc:sldChg>
      <pc:sldChg chg="addSp modSp add mod">
        <pc:chgData name="우진" userId="9582adb9-1cfb-4bfc-ba4a-ef961b8e73d6" providerId="ADAL" clId="{CA87A742-1856-4C5F-9AE9-4DCFBE341BB6}" dt="2021-10-25T13:54:25.731" v="3890" actId="1076"/>
        <pc:sldMkLst>
          <pc:docMk/>
          <pc:sldMk cId="3288782531" sldId="367"/>
        </pc:sldMkLst>
        <pc:spChg chg="mod">
          <ac:chgData name="우진" userId="9582adb9-1cfb-4bfc-ba4a-ef961b8e73d6" providerId="ADAL" clId="{CA87A742-1856-4C5F-9AE9-4DCFBE341BB6}" dt="2021-10-25T13:38:10.891" v="3524" actId="20577"/>
          <ac:spMkLst>
            <pc:docMk/>
            <pc:sldMk cId="3288782531" sldId="367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3:54:22.902" v="3889" actId="20577"/>
          <ac:spMkLst>
            <pc:docMk/>
            <pc:sldMk cId="3288782531" sldId="367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3:54:25.731" v="3890" actId="1076"/>
          <ac:picMkLst>
            <pc:docMk/>
            <pc:sldMk cId="3288782531" sldId="367"/>
            <ac:picMk id="4" creationId="{FBDBA040-171E-4EDB-95E0-E8214837DDC5}"/>
          </ac:picMkLst>
        </pc:picChg>
      </pc:sldChg>
      <pc:sldChg chg="addSp delSp modSp add mod">
        <pc:chgData name="우진" userId="9582adb9-1cfb-4bfc-ba4a-ef961b8e73d6" providerId="ADAL" clId="{CA87A742-1856-4C5F-9AE9-4DCFBE341BB6}" dt="2021-10-25T13:56:48.467" v="3946" actId="14100"/>
        <pc:sldMkLst>
          <pc:docMk/>
          <pc:sldMk cId="2940281285" sldId="368"/>
        </pc:sldMkLst>
        <pc:spChg chg="mod">
          <ac:chgData name="우진" userId="9582adb9-1cfb-4bfc-ba4a-ef961b8e73d6" providerId="ADAL" clId="{CA87A742-1856-4C5F-9AE9-4DCFBE341BB6}" dt="2021-10-25T13:55:29.936" v="3929" actId="20577"/>
          <ac:spMkLst>
            <pc:docMk/>
            <pc:sldMk cId="2940281285" sldId="368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5T13:55:04.133" v="3922" actId="478"/>
          <ac:picMkLst>
            <pc:docMk/>
            <pc:sldMk cId="2940281285" sldId="368"/>
            <ac:picMk id="4" creationId="{FBDBA040-171E-4EDB-95E0-E8214837DDC5}"/>
          </ac:picMkLst>
        </pc:picChg>
        <pc:picChg chg="add mod">
          <ac:chgData name="우진" userId="9582adb9-1cfb-4bfc-ba4a-ef961b8e73d6" providerId="ADAL" clId="{CA87A742-1856-4C5F-9AE9-4DCFBE341BB6}" dt="2021-10-25T13:56:48.467" v="3946" actId="14100"/>
          <ac:picMkLst>
            <pc:docMk/>
            <pc:sldMk cId="2940281285" sldId="368"/>
            <ac:picMk id="5" creationId="{B3F296E4-ACEA-418D-8C38-F24FD96CF533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422518606" sldId="368"/>
        </pc:sldMkLst>
      </pc:sldChg>
      <pc:sldChg chg="addSp delSp modSp add mod">
        <pc:chgData name="우진" userId="9582adb9-1cfb-4bfc-ba4a-ef961b8e73d6" providerId="ADAL" clId="{CA87A742-1856-4C5F-9AE9-4DCFBE341BB6}" dt="2021-10-25T13:58:22.546" v="3948" actId="1076"/>
        <pc:sldMkLst>
          <pc:docMk/>
          <pc:sldMk cId="542168297" sldId="369"/>
        </pc:sldMkLst>
        <pc:spChg chg="mod">
          <ac:chgData name="우진" userId="9582adb9-1cfb-4bfc-ba4a-ef961b8e73d6" providerId="ADAL" clId="{CA87A742-1856-4C5F-9AE9-4DCFBE341BB6}" dt="2021-10-25T13:55:51.475" v="3933" actId="6549"/>
          <ac:spMkLst>
            <pc:docMk/>
            <pc:sldMk cId="542168297" sldId="369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3:58:22.546" v="3948" actId="1076"/>
          <ac:picMkLst>
            <pc:docMk/>
            <pc:sldMk cId="542168297" sldId="369"/>
            <ac:picMk id="4" creationId="{3DCA1478-0C66-4CA8-8CC3-40E9EFB24B60}"/>
          </ac:picMkLst>
        </pc:picChg>
        <pc:picChg chg="del">
          <ac:chgData name="우진" userId="9582adb9-1cfb-4bfc-ba4a-ef961b8e73d6" providerId="ADAL" clId="{CA87A742-1856-4C5F-9AE9-4DCFBE341BB6}" dt="2021-10-25T13:55:37.443" v="3931" actId="478"/>
          <ac:picMkLst>
            <pc:docMk/>
            <pc:sldMk cId="542168297" sldId="369"/>
            <ac:picMk id="5" creationId="{B3F296E4-ACEA-418D-8C38-F24FD96CF533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780818098" sldId="369"/>
        </pc:sldMkLst>
      </pc:sldChg>
      <pc:sldChg chg="addSp modSp add mod">
        <pc:chgData name="우진" userId="9582adb9-1cfb-4bfc-ba4a-ef961b8e73d6" providerId="ADAL" clId="{CA87A742-1856-4C5F-9AE9-4DCFBE341BB6}" dt="2021-10-25T14:45:14.862" v="4482" actId="1076"/>
        <pc:sldMkLst>
          <pc:docMk/>
          <pc:sldMk cId="779520926" sldId="370"/>
        </pc:sldMkLst>
        <pc:spChg chg="mod">
          <ac:chgData name="우진" userId="9582adb9-1cfb-4bfc-ba4a-ef961b8e73d6" providerId="ADAL" clId="{CA87A742-1856-4C5F-9AE9-4DCFBE341BB6}" dt="2021-10-25T13:59:49.661" v="3976" actId="20577"/>
          <ac:spMkLst>
            <pc:docMk/>
            <pc:sldMk cId="779520926" sldId="370"/>
            <ac:spMk id="2" creationId="{00000000-0000-0000-0000-000000000000}"/>
          </ac:spMkLst>
        </pc:spChg>
        <pc:spChg chg="add mod">
          <ac:chgData name="우진" userId="9582adb9-1cfb-4bfc-ba4a-ef961b8e73d6" providerId="ADAL" clId="{CA87A742-1856-4C5F-9AE9-4DCFBE341BB6}" dt="2021-10-25T14:45:14.862" v="4482" actId="1076"/>
          <ac:spMkLst>
            <pc:docMk/>
            <pc:sldMk cId="779520926" sldId="370"/>
            <ac:spMk id="7" creationId="{8879C853-F9CD-48A9-B79F-073E68A7451C}"/>
          </ac:spMkLst>
        </pc:spChg>
        <pc:spChg chg="mod">
          <ac:chgData name="우진" userId="9582adb9-1cfb-4bfc-ba4a-ef961b8e73d6" providerId="ADAL" clId="{CA87A742-1856-4C5F-9AE9-4DCFBE341BB6}" dt="2021-10-25T14:43:35.582" v="4450" actId="20577"/>
          <ac:spMkLst>
            <pc:docMk/>
            <pc:sldMk cId="779520926" sldId="370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4:43:00.313" v="4419" actId="1076"/>
          <ac:picMkLst>
            <pc:docMk/>
            <pc:sldMk cId="779520926" sldId="370"/>
            <ac:picMk id="4" creationId="{2CF1A9E7-B5DC-4DCD-A0AE-430CC3627260}"/>
          </ac:picMkLst>
        </pc:picChg>
        <pc:picChg chg="add mod">
          <ac:chgData name="우진" userId="9582adb9-1cfb-4bfc-ba4a-ef961b8e73d6" providerId="ADAL" clId="{CA87A742-1856-4C5F-9AE9-4DCFBE341BB6}" dt="2021-10-25T14:44:34.344" v="4454" actId="208"/>
          <ac:picMkLst>
            <pc:docMk/>
            <pc:sldMk cId="779520926" sldId="370"/>
            <ac:picMk id="6" creationId="{87ED2440-C1A1-458A-90EB-E266FE177F65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910427921" sldId="370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1797855511" sldId="371"/>
        </pc:sldMkLst>
      </pc:sldChg>
      <pc:sldChg chg="addSp delSp modSp add mod">
        <pc:chgData name="우진" userId="9582adb9-1cfb-4bfc-ba4a-ef961b8e73d6" providerId="ADAL" clId="{CA87A742-1856-4C5F-9AE9-4DCFBE341BB6}" dt="2021-10-25T14:50:00.508" v="4915" actId="1076"/>
        <pc:sldMkLst>
          <pc:docMk/>
          <pc:sldMk cId="2093650985" sldId="371"/>
        </pc:sldMkLst>
        <pc:spChg chg="del">
          <ac:chgData name="우진" userId="9582adb9-1cfb-4bfc-ba4a-ef961b8e73d6" providerId="ADAL" clId="{CA87A742-1856-4C5F-9AE9-4DCFBE341BB6}" dt="2021-10-25T14:45:33.545" v="4484" actId="478"/>
          <ac:spMkLst>
            <pc:docMk/>
            <pc:sldMk cId="2093650985" sldId="371"/>
            <ac:spMk id="7" creationId="{8879C853-F9CD-48A9-B79F-073E68A7451C}"/>
          </ac:spMkLst>
        </pc:spChg>
        <pc:spChg chg="mod">
          <ac:chgData name="우진" userId="9582adb9-1cfb-4bfc-ba4a-ef961b8e73d6" providerId="ADAL" clId="{CA87A742-1856-4C5F-9AE9-4DCFBE341BB6}" dt="2021-10-25T14:49:18.266" v="4913" actId="6549"/>
          <ac:spMkLst>
            <pc:docMk/>
            <pc:sldMk cId="2093650985" sldId="371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5T14:45:34.423" v="4486" actId="478"/>
          <ac:picMkLst>
            <pc:docMk/>
            <pc:sldMk cId="2093650985" sldId="371"/>
            <ac:picMk id="4" creationId="{2CF1A9E7-B5DC-4DCD-A0AE-430CC3627260}"/>
          </ac:picMkLst>
        </pc:picChg>
        <pc:picChg chg="del">
          <ac:chgData name="우진" userId="9582adb9-1cfb-4bfc-ba4a-ef961b8e73d6" providerId="ADAL" clId="{CA87A742-1856-4C5F-9AE9-4DCFBE341BB6}" dt="2021-10-25T14:45:34.101" v="4485" actId="478"/>
          <ac:picMkLst>
            <pc:docMk/>
            <pc:sldMk cId="2093650985" sldId="371"/>
            <ac:picMk id="6" creationId="{87ED2440-C1A1-458A-90EB-E266FE177F65}"/>
          </ac:picMkLst>
        </pc:picChg>
        <pc:picChg chg="add mod">
          <ac:chgData name="우진" userId="9582adb9-1cfb-4bfc-ba4a-ef961b8e73d6" providerId="ADAL" clId="{CA87A742-1856-4C5F-9AE9-4DCFBE341BB6}" dt="2021-10-25T14:50:00.508" v="4915" actId="1076"/>
          <ac:picMkLst>
            <pc:docMk/>
            <pc:sldMk cId="2093650985" sldId="371"/>
            <ac:picMk id="9" creationId="{A80D897D-D251-4A9C-B1E1-D67028BF210F}"/>
          </ac:picMkLst>
        </pc:picChg>
      </pc:sldChg>
      <pc:sldChg chg="addSp delSp modSp add mod">
        <pc:chgData name="우진" userId="9582adb9-1cfb-4bfc-ba4a-ef961b8e73d6" providerId="ADAL" clId="{CA87A742-1856-4C5F-9AE9-4DCFBE341BB6}" dt="2021-10-25T15:40:40.287" v="5854" actId="1076"/>
        <pc:sldMkLst>
          <pc:docMk/>
          <pc:sldMk cId="3315318474" sldId="372"/>
        </pc:sldMkLst>
        <pc:spChg chg="mod">
          <ac:chgData name="우진" userId="9582adb9-1cfb-4bfc-ba4a-ef961b8e73d6" providerId="ADAL" clId="{CA87A742-1856-4C5F-9AE9-4DCFBE341BB6}" dt="2021-10-25T14:50:14.464" v="4934" actId="20577"/>
          <ac:spMkLst>
            <pc:docMk/>
            <pc:sldMk cId="3315318474" sldId="372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5:40:31.275" v="5853" actId="20577"/>
          <ac:spMkLst>
            <pc:docMk/>
            <pc:sldMk cId="3315318474" sldId="372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5:40:40.287" v="5854" actId="1076"/>
          <ac:picMkLst>
            <pc:docMk/>
            <pc:sldMk cId="3315318474" sldId="372"/>
            <ac:picMk id="4" creationId="{93487636-175E-43DE-87EB-E09B356150F2}"/>
          </ac:picMkLst>
        </pc:picChg>
        <pc:picChg chg="del">
          <ac:chgData name="우진" userId="9582adb9-1cfb-4bfc-ba4a-ef961b8e73d6" providerId="ADAL" clId="{CA87A742-1856-4C5F-9AE9-4DCFBE341BB6}" dt="2021-10-25T14:50:06.136" v="4917" actId="478"/>
          <ac:picMkLst>
            <pc:docMk/>
            <pc:sldMk cId="3315318474" sldId="372"/>
            <ac:picMk id="9" creationId="{A80D897D-D251-4A9C-B1E1-D67028BF210F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4204516036" sldId="372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547679156" sldId="373"/>
        </pc:sldMkLst>
      </pc:sldChg>
      <pc:sldChg chg="addSp delSp modSp add mod">
        <pc:chgData name="우진" userId="9582adb9-1cfb-4bfc-ba4a-ef961b8e73d6" providerId="ADAL" clId="{CA87A742-1856-4C5F-9AE9-4DCFBE341BB6}" dt="2021-10-25T15:52:23.399" v="6555" actId="20577"/>
        <pc:sldMkLst>
          <pc:docMk/>
          <pc:sldMk cId="4198891303" sldId="373"/>
        </pc:sldMkLst>
        <pc:spChg chg="mod">
          <ac:chgData name="우진" userId="9582adb9-1cfb-4bfc-ba4a-ef961b8e73d6" providerId="ADAL" clId="{CA87A742-1856-4C5F-9AE9-4DCFBE341BB6}" dt="2021-10-25T15:38:19.329" v="5679" actId="6549"/>
          <ac:spMkLst>
            <pc:docMk/>
            <pc:sldMk cId="4198891303" sldId="373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5:52:23.399" v="6555" actId="20577"/>
          <ac:spMkLst>
            <pc:docMk/>
            <pc:sldMk cId="4198891303" sldId="373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5T15:43:06.481" v="6131" actId="208"/>
          <ac:picMkLst>
            <pc:docMk/>
            <pc:sldMk cId="4198891303" sldId="373"/>
            <ac:picMk id="4" creationId="{8AA6F297-8A7C-4610-9AF6-2B659CDB1E54}"/>
          </ac:picMkLst>
        </pc:picChg>
        <pc:picChg chg="del">
          <ac:chgData name="우진" userId="9582adb9-1cfb-4bfc-ba4a-ef961b8e73d6" providerId="ADAL" clId="{CA87A742-1856-4C5F-9AE9-4DCFBE341BB6}" dt="2021-10-25T15:38:21.255" v="5680" actId="478"/>
          <ac:picMkLst>
            <pc:docMk/>
            <pc:sldMk cId="4198891303" sldId="373"/>
            <ac:picMk id="9" creationId="{A80D897D-D251-4A9C-B1E1-D67028BF210F}"/>
          </ac:picMkLst>
        </pc:picChg>
      </pc:sldChg>
      <pc:sldChg chg="delSp modSp add mod">
        <pc:chgData name="우진" userId="9582adb9-1cfb-4bfc-ba4a-ef961b8e73d6" providerId="ADAL" clId="{CA87A742-1856-4C5F-9AE9-4DCFBE341BB6}" dt="2021-10-25T15:51:49.936" v="6423" actId="20577"/>
        <pc:sldMkLst>
          <pc:docMk/>
          <pc:sldMk cId="316801691" sldId="374"/>
        </pc:sldMkLst>
        <pc:spChg chg="mod">
          <ac:chgData name="우진" userId="9582adb9-1cfb-4bfc-ba4a-ef961b8e73d6" providerId="ADAL" clId="{CA87A742-1856-4C5F-9AE9-4DCFBE341BB6}" dt="2021-10-25T15:51:49.936" v="6423" actId="20577"/>
          <ac:spMkLst>
            <pc:docMk/>
            <pc:sldMk cId="316801691" sldId="374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5T15:49:12.024" v="6332" actId="478"/>
          <ac:picMkLst>
            <pc:docMk/>
            <pc:sldMk cId="316801691" sldId="374"/>
            <ac:picMk id="4" creationId="{8AA6F297-8A7C-4610-9AF6-2B659CDB1E54}"/>
          </ac:picMkLst>
        </pc:pic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2666928963" sldId="374"/>
        </pc:sldMkLst>
      </pc:sldChg>
      <pc:sldChg chg="modSp add mod">
        <pc:chgData name="우진" userId="9582adb9-1cfb-4bfc-ba4a-ef961b8e73d6" providerId="ADAL" clId="{CA87A742-1856-4C5F-9AE9-4DCFBE341BB6}" dt="2021-10-25T16:09:42.082" v="7822" actId="20577"/>
        <pc:sldMkLst>
          <pc:docMk/>
          <pc:sldMk cId="530341251" sldId="375"/>
        </pc:sldMkLst>
        <pc:spChg chg="mod">
          <ac:chgData name="우진" userId="9582adb9-1cfb-4bfc-ba4a-ef961b8e73d6" providerId="ADAL" clId="{CA87A742-1856-4C5F-9AE9-4DCFBE341BB6}" dt="2021-10-25T15:52:49.716" v="6573" actId="20577"/>
          <ac:spMkLst>
            <pc:docMk/>
            <pc:sldMk cId="530341251" sldId="375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6:09:42.082" v="7822" actId="20577"/>
          <ac:spMkLst>
            <pc:docMk/>
            <pc:sldMk cId="530341251" sldId="375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876150517" sldId="375"/>
        </pc:sldMkLst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439095590" sldId="376"/>
        </pc:sldMkLst>
      </pc:sldChg>
      <pc:sldChg chg="modSp add del mod">
        <pc:chgData name="우진" userId="9582adb9-1cfb-4bfc-ba4a-ef961b8e73d6" providerId="ADAL" clId="{CA87A742-1856-4C5F-9AE9-4DCFBE341BB6}" dt="2021-10-26T12:12:56.210" v="14723" actId="47"/>
        <pc:sldMkLst>
          <pc:docMk/>
          <pc:sldMk cId="3709901468" sldId="376"/>
        </pc:sldMkLst>
        <pc:spChg chg="mod">
          <ac:chgData name="우진" userId="9582adb9-1cfb-4bfc-ba4a-ef961b8e73d6" providerId="ADAL" clId="{CA87A742-1856-4C5F-9AE9-4DCFBE341BB6}" dt="2021-10-25T16:09:57.684" v="7842" actId="20577"/>
          <ac:spMkLst>
            <pc:docMk/>
            <pc:sldMk cId="3709901468" sldId="376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5T16:10:31.775" v="7867" actId="20577"/>
          <ac:spMkLst>
            <pc:docMk/>
            <pc:sldMk cId="3709901468" sldId="376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259270737" sldId="377"/>
        </pc:sldMkLst>
      </pc:sldChg>
      <pc:sldChg chg="modSp add mod">
        <pc:chgData name="우진" userId="9582adb9-1cfb-4bfc-ba4a-ef961b8e73d6" providerId="ADAL" clId="{CA87A742-1856-4C5F-9AE9-4DCFBE341BB6}" dt="2021-10-26T00:43:03.161" v="8609" actId="20577"/>
        <pc:sldMkLst>
          <pc:docMk/>
          <pc:sldMk cId="1991869254" sldId="377"/>
        </pc:sldMkLst>
        <pc:spChg chg="mod">
          <ac:chgData name="우진" userId="9582adb9-1cfb-4bfc-ba4a-ef961b8e73d6" providerId="ADAL" clId="{CA87A742-1856-4C5F-9AE9-4DCFBE341BB6}" dt="2021-10-26T00:31:48.848" v="7890" actId="6549"/>
          <ac:spMkLst>
            <pc:docMk/>
            <pc:sldMk cId="1991869254" sldId="377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0:43:03.161" v="8609" actId="20577"/>
          <ac:spMkLst>
            <pc:docMk/>
            <pc:sldMk cId="1991869254" sldId="377"/>
            <ac:spMk id="8" creationId="{05C75034-8643-440A-A62F-1F002C609528}"/>
          </ac:spMkLst>
        </pc:spChg>
      </pc:sldChg>
      <pc:sldChg chg="del">
        <pc:chgData name="우진" userId="9582adb9-1cfb-4bfc-ba4a-ef961b8e73d6" providerId="ADAL" clId="{CA87A742-1856-4C5F-9AE9-4DCFBE341BB6}" dt="2021-10-25T12:25:37.085" v="14" actId="2696"/>
        <pc:sldMkLst>
          <pc:docMk/>
          <pc:sldMk cId="338068743" sldId="378"/>
        </pc:sldMkLst>
      </pc:sldChg>
      <pc:sldChg chg="modSp add mod">
        <pc:chgData name="우진" userId="9582adb9-1cfb-4bfc-ba4a-ef961b8e73d6" providerId="ADAL" clId="{CA87A742-1856-4C5F-9AE9-4DCFBE341BB6}" dt="2021-10-26T01:25:19.762" v="9303" actId="20577"/>
        <pc:sldMkLst>
          <pc:docMk/>
          <pc:sldMk cId="2640767177" sldId="378"/>
        </pc:sldMkLst>
        <pc:spChg chg="mod">
          <ac:chgData name="우진" userId="9582adb9-1cfb-4bfc-ba4a-ef961b8e73d6" providerId="ADAL" clId="{CA87A742-1856-4C5F-9AE9-4DCFBE341BB6}" dt="2021-10-26T00:43:59.060" v="8632" actId="6549"/>
          <ac:spMkLst>
            <pc:docMk/>
            <pc:sldMk cId="2640767177" sldId="378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1:25:19.762" v="9303" actId="20577"/>
          <ac:spMkLst>
            <pc:docMk/>
            <pc:sldMk cId="2640767177" sldId="378"/>
            <ac:spMk id="8" creationId="{05C75034-8643-440A-A62F-1F002C609528}"/>
          </ac:spMkLst>
        </pc:spChg>
      </pc:sldChg>
      <pc:sldChg chg="modSp add mod">
        <pc:chgData name="우진" userId="9582adb9-1cfb-4bfc-ba4a-ef961b8e73d6" providerId="ADAL" clId="{CA87A742-1856-4C5F-9AE9-4DCFBE341BB6}" dt="2021-10-26T01:36:19.358" v="10144" actId="20577"/>
        <pc:sldMkLst>
          <pc:docMk/>
          <pc:sldMk cId="3979013761" sldId="379"/>
        </pc:sldMkLst>
        <pc:spChg chg="mod">
          <ac:chgData name="우진" userId="9582adb9-1cfb-4bfc-ba4a-ef961b8e73d6" providerId="ADAL" clId="{CA87A742-1856-4C5F-9AE9-4DCFBE341BB6}" dt="2021-10-26T01:36:19.358" v="10144" actId="20577"/>
          <ac:spMkLst>
            <pc:docMk/>
            <pc:sldMk cId="3979013761" sldId="379"/>
            <ac:spMk id="8" creationId="{05C75034-8643-440A-A62F-1F002C609528}"/>
          </ac:spMkLst>
        </pc:spChg>
      </pc:sldChg>
      <pc:sldChg chg="addSp modSp add mod">
        <pc:chgData name="우진" userId="9582adb9-1cfb-4bfc-ba4a-ef961b8e73d6" providerId="ADAL" clId="{CA87A742-1856-4C5F-9AE9-4DCFBE341BB6}" dt="2021-10-26T01:49:03.035" v="10651" actId="1076"/>
        <pc:sldMkLst>
          <pc:docMk/>
          <pc:sldMk cId="4282792923" sldId="380"/>
        </pc:sldMkLst>
        <pc:spChg chg="mod">
          <ac:chgData name="우진" userId="9582adb9-1cfb-4bfc-ba4a-ef961b8e73d6" providerId="ADAL" clId="{CA87A742-1856-4C5F-9AE9-4DCFBE341BB6}" dt="2021-10-26T01:48:50.239" v="10649"/>
          <ac:spMkLst>
            <pc:docMk/>
            <pc:sldMk cId="4282792923" sldId="380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1:49:03.035" v="10651" actId="1076"/>
          <ac:picMkLst>
            <pc:docMk/>
            <pc:sldMk cId="4282792923" sldId="380"/>
            <ac:picMk id="4" creationId="{96F7E595-0C62-40DD-8F6D-A4E95CF5E5F7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2:21:31.643" v="11254" actId="478"/>
        <pc:sldMkLst>
          <pc:docMk/>
          <pc:sldMk cId="418895818" sldId="381"/>
        </pc:sldMkLst>
        <pc:spChg chg="mod">
          <ac:chgData name="우진" userId="9582adb9-1cfb-4bfc-ba4a-ef961b8e73d6" providerId="ADAL" clId="{CA87A742-1856-4C5F-9AE9-4DCFBE341BB6}" dt="2021-10-26T01:50:53.248" v="10717" actId="14100"/>
          <ac:spMkLst>
            <pc:docMk/>
            <pc:sldMk cId="418895818" sldId="381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1:58:40.235" v="11188" actId="20577"/>
          <ac:spMkLst>
            <pc:docMk/>
            <pc:sldMk cId="418895818" sldId="381"/>
            <ac:spMk id="8" creationId="{05C75034-8643-440A-A62F-1F002C609528}"/>
          </ac:spMkLst>
        </pc:spChg>
        <pc:picChg chg="add del mod">
          <ac:chgData name="우진" userId="9582adb9-1cfb-4bfc-ba4a-ef961b8e73d6" providerId="ADAL" clId="{CA87A742-1856-4C5F-9AE9-4DCFBE341BB6}" dt="2021-10-26T02:21:31.643" v="11254" actId="478"/>
          <ac:picMkLst>
            <pc:docMk/>
            <pc:sldMk cId="418895818" sldId="381"/>
            <ac:picMk id="4" creationId="{BF03A16F-1FBD-4111-B5D6-D51C19BEF536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2:30:40.171" v="11927" actId="20577"/>
        <pc:sldMkLst>
          <pc:docMk/>
          <pc:sldMk cId="2467789461" sldId="382"/>
        </pc:sldMkLst>
        <pc:spChg chg="mod">
          <ac:chgData name="우진" userId="9582adb9-1cfb-4bfc-ba4a-ef961b8e73d6" providerId="ADAL" clId="{CA87A742-1856-4C5F-9AE9-4DCFBE341BB6}" dt="2021-10-26T02:20:42.387" v="11252" actId="20577"/>
          <ac:spMkLst>
            <pc:docMk/>
            <pc:sldMk cId="2467789461" sldId="382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2:30:40.171" v="11927" actId="20577"/>
          <ac:spMkLst>
            <pc:docMk/>
            <pc:sldMk cId="2467789461" sldId="382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6T02:21:36.217" v="11255" actId="478"/>
          <ac:picMkLst>
            <pc:docMk/>
            <pc:sldMk cId="2467789461" sldId="382"/>
            <ac:picMk id="4" creationId="{BF03A16F-1FBD-4111-B5D6-D51C19BEF536}"/>
          </ac:picMkLst>
        </pc:picChg>
        <pc:picChg chg="add mod">
          <ac:chgData name="우진" userId="9582adb9-1cfb-4bfc-ba4a-ef961b8e73d6" providerId="ADAL" clId="{CA87A742-1856-4C5F-9AE9-4DCFBE341BB6}" dt="2021-10-26T02:22:09.485" v="11262" actId="1076"/>
          <ac:picMkLst>
            <pc:docMk/>
            <pc:sldMk cId="2467789461" sldId="382"/>
            <ac:picMk id="5" creationId="{E40C1F1E-95EB-4CD4-A61F-CF2CC70B10B2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2:57:02.700" v="12367" actId="20577"/>
        <pc:sldMkLst>
          <pc:docMk/>
          <pc:sldMk cId="2796382080" sldId="383"/>
        </pc:sldMkLst>
        <pc:spChg chg="mod">
          <ac:chgData name="우진" userId="9582adb9-1cfb-4bfc-ba4a-ef961b8e73d6" providerId="ADAL" clId="{CA87A742-1856-4C5F-9AE9-4DCFBE341BB6}" dt="2021-10-26T02:32:45.818" v="12009" actId="14100"/>
          <ac:spMkLst>
            <pc:docMk/>
            <pc:sldMk cId="2796382080" sldId="383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2:57:02.700" v="12367" actId="20577"/>
          <ac:spMkLst>
            <pc:docMk/>
            <pc:sldMk cId="2796382080" sldId="383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2:33:43.413" v="12016" actId="1076"/>
          <ac:picMkLst>
            <pc:docMk/>
            <pc:sldMk cId="2796382080" sldId="383"/>
            <ac:picMk id="4" creationId="{3DD74A39-3ECC-4422-8548-9924FC7FEDCF}"/>
          </ac:picMkLst>
        </pc:picChg>
        <pc:picChg chg="del">
          <ac:chgData name="우진" userId="9582adb9-1cfb-4bfc-ba4a-ef961b8e73d6" providerId="ADAL" clId="{CA87A742-1856-4C5F-9AE9-4DCFBE341BB6}" dt="2021-10-26T02:33:33.086" v="12010" actId="478"/>
          <ac:picMkLst>
            <pc:docMk/>
            <pc:sldMk cId="2796382080" sldId="383"/>
            <ac:picMk id="5" creationId="{E40C1F1E-95EB-4CD4-A61F-CF2CC70B10B2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08:13.724" v="12686" actId="20577"/>
        <pc:sldMkLst>
          <pc:docMk/>
          <pc:sldMk cId="3493672055" sldId="384"/>
        </pc:sldMkLst>
        <pc:spChg chg="mod">
          <ac:chgData name="우진" userId="9582adb9-1cfb-4bfc-ba4a-ef961b8e73d6" providerId="ADAL" clId="{CA87A742-1856-4C5F-9AE9-4DCFBE341BB6}" dt="2021-10-26T04:08:13.724" v="12686" actId="20577"/>
          <ac:spMkLst>
            <pc:docMk/>
            <pc:sldMk cId="3493672055" sldId="384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6T02:57:18.304" v="12369" actId="478"/>
          <ac:picMkLst>
            <pc:docMk/>
            <pc:sldMk cId="3493672055" sldId="384"/>
            <ac:picMk id="4" creationId="{3DD74A39-3ECC-4422-8548-9924FC7FEDCF}"/>
          </ac:picMkLst>
        </pc:picChg>
        <pc:picChg chg="add mod">
          <ac:chgData name="우진" userId="9582adb9-1cfb-4bfc-ba4a-ef961b8e73d6" providerId="ADAL" clId="{CA87A742-1856-4C5F-9AE9-4DCFBE341BB6}" dt="2021-10-26T02:57:24.885" v="12373" actId="208"/>
          <ac:picMkLst>
            <pc:docMk/>
            <pc:sldMk cId="3493672055" sldId="384"/>
            <ac:picMk id="5" creationId="{28327888-AC6B-44ED-8B19-C12C91FA875A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33:32.854" v="13187" actId="20577"/>
        <pc:sldMkLst>
          <pc:docMk/>
          <pc:sldMk cId="2062955460" sldId="385"/>
        </pc:sldMkLst>
        <pc:spChg chg="mod">
          <ac:chgData name="우진" userId="9582adb9-1cfb-4bfc-ba4a-ef961b8e73d6" providerId="ADAL" clId="{CA87A742-1856-4C5F-9AE9-4DCFBE341BB6}" dt="2021-10-26T04:25:35.043" v="12746" actId="14100"/>
          <ac:spMkLst>
            <pc:docMk/>
            <pc:sldMk cId="2062955460" sldId="385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4:33:32.854" v="13187" actId="20577"/>
          <ac:spMkLst>
            <pc:docMk/>
            <pc:sldMk cId="2062955460" sldId="385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4:29:14.967" v="12751" actId="208"/>
          <ac:picMkLst>
            <pc:docMk/>
            <pc:sldMk cId="2062955460" sldId="385"/>
            <ac:picMk id="4" creationId="{8A316444-36C7-43C3-B568-6462613541B0}"/>
          </ac:picMkLst>
        </pc:picChg>
        <pc:picChg chg="del">
          <ac:chgData name="우진" userId="9582adb9-1cfb-4bfc-ba4a-ef961b8e73d6" providerId="ADAL" clId="{CA87A742-1856-4C5F-9AE9-4DCFBE341BB6}" dt="2021-10-26T04:29:09.282" v="12747" actId="478"/>
          <ac:picMkLst>
            <pc:docMk/>
            <pc:sldMk cId="2062955460" sldId="385"/>
            <ac:picMk id="5" creationId="{28327888-AC6B-44ED-8B19-C12C91FA875A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50:46.113" v="13494" actId="22"/>
        <pc:sldMkLst>
          <pc:docMk/>
          <pc:sldMk cId="2729164047" sldId="386"/>
        </pc:sldMkLst>
        <pc:spChg chg="mod">
          <ac:chgData name="우진" userId="9582adb9-1cfb-4bfc-ba4a-ef961b8e73d6" providerId="ADAL" clId="{CA87A742-1856-4C5F-9AE9-4DCFBE341BB6}" dt="2021-10-26T04:34:17.385" v="13261" actId="14100"/>
          <ac:spMkLst>
            <pc:docMk/>
            <pc:sldMk cId="2729164047" sldId="386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4:40:37.045" v="13492" actId="20577"/>
          <ac:spMkLst>
            <pc:docMk/>
            <pc:sldMk cId="2729164047" sldId="386"/>
            <ac:spMk id="8" creationId="{05C75034-8643-440A-A62F-1F002C609528}"/>
          </ac:spMkLst>
        </pc:spChg>
        <pc:spChg chg="add del">
          <ac:chgData name="우진" userId="9582adb9-1cfb-4bfc-ba4a-ef961b8e73d6" providerId="ADAL" clId="{CA87A742-1856-4C5F-9AE9-4DCFBE341BB6}" dt="2021-10-26T04:50:46.113" v="13494" actId="22"/>
          <ac:spMkLst>
            <pc:docMk/>
            <pc:sldMk cId="2729164047" sldId="386"/>
            <ac:spMk id="9" creationId="{1A964F57-D5A2-49A9-9B92-4A43CB699CED}"/>
          </ac:spMkLst>
        </pc:spChg>
        <pc:picChg chg="del">
          <ac:chgData name="우진" userId="9582adb9-1cfb-4bfc-ba4a-ef961b8e73d6" providerId="ADAL" clId="{CA87A742-1856-4C5F-9AE9-4DCFBE341BB6}" dt="2021-10-26T04:34:47.075" v="13262" actId="478"/>
          <ac:picMkLst>
            <pc:docMk/>
            <pc:sldMk cId="2729164047" sldId="386"/>
            <ac:picMk id="4" creationId="{8A316444-36C7-43C3-B568-6462613541B0}"/>
          </ac:picMkLst>
        </pc:picChg>
        <pc:picChg chg="add mod">
          <ac:chgData name="우진" userId="9582adb9-1cfb-4bfc-ba4a-ef961b8e73d6" providerId="ADAL" clId="{CA87A742-1856-4C5F-9AE9-4DCFBE341BB6}" dt="2021-10-26T04:36:26.305" v="13266" actId="208"/>
          <ac:picMkLst>
            <pc:docMk/>
            <pc:sldMk cId="2729164047" sldId="386"/>
            <ac:picMk id="5" creationId="{B3BCC664-A7CB-42A2-BDFB-943471BB57E6}"/>
          </ac:picMkLst>
        </pc:picChg>
      </pc:sldChg>
      <pc:sldChg chg="addSp delSp modSp add mod">
        <pc:chgData name="우진" userId="9582adb9-1cfb-4bfc-ba4a-ef961b8e73d6" providerId="ADAL" clId="{CA87A742-1856-4C5F-9AE9-4DCFBE341BB6}" dt="2021-10-26T04:58:03.871" v="13914" actId="20577"/>
        <pc:sldMkLst>
          <pc:docMk/>
          <pc:sldMk cId="3789448827" sldId="387"/>
        </pc:sldMkLst>
        <pc:spChg chg="mod">
          <ac:chgData name="우진" userId="9582adb9-1cfb-4bfc-ba4a-ef961b8e73d6" providerId="ADAL" clId="{CA87A742-1856-4C5F-9AE9-4DCFBE341BB6}" dt="2021-10-26T04:51:10.427" v="13541" actId="14100"/>
          <ac:spMkLst>
            <pc:docMk/>
            <pc:sldMk cId="3789448827" sldId="387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4:58:03.871" v="13914" actId="20577"/>
          <ac:spMkLst>
            <pc:docMk/>
            <pc:sldMk cId="3789448827" sldId="387"/>
            <ac:spMk id="8" creationId="{05C75034-8643-440A-A62F-1F002C609528}"/>
          </ac:spMkLst>
        </pc:spChg>
        <pc:picChg chg="add mod">
          <ac:chgData name="우진" userId="9582adb9-1cfb-4bfc-ba4a-ef961b8e73d6" providerId="ADAL" clId="{CA87A742-1856-4C5F-9AE9-4DCFBE341BB6}" dt="2021-10-26T04:52:21.232" v="13549" actId="1076"/>
          <ac:picMkLst>
            <pc:docMk/>
            <pc:sldMk cId="3789448827" sldId="387"/>
            <ac:picMk id="4" creationId="{55C5CD70-3780-426E-ACDD-B0AB22950A59}"/>
          </ac:picMkLst>
        </pc:picChg>
        <pc:picChg chg="del">
          <ac:chgData name="우진" userId="9582adb9-1cfb-4bfc-ba4a-ef961b8e73d6" providerId="ADAL" clId="{CA87A742-1856-4C5F-9AE9-4DCFBE341BB6}" dt="2021-10-26T04:51:46.073" v="13542" actId="478"/>
          <ac:picMkLst>
            <pc:docMk/>
            <pc:sldMk cId="3789448827" sldId="387"/>
            <ac:picMk id="5" creationId="{B3BCC664-A7CB-42A2-BDFB-943471BB57E6}"/>
          </ac:picMkLst>
        </pc:picChg>
      </pc:sldChg>
      <pc:sldChg chg="delSp modSp add mod">
        <pc:chgData name="우진" userId="9582adb9-1cfb-4bfc-ba4a-ef961b8e73d6" providerId="ADAL" clId="{CA87A742-1856-4C5F-9AE9-4DCFBE341BB6}" dt="2021-10-26T05:04:53.214" v="14721" actId="20577"/>
        <pc:sldMkLst>
          <pc:docMk/>
          <pc:sldMk cId="3034155720" sldId="388"/>
        </pc:sldMkLst>
        <pc:spChg chg="mod">
          <ac:chgData name="우진" userId="9582adb9-1cfb-4bfc-ba4a-ef961b8e73d6" providerId="ADAL" clId="{CA87A742-1856-4C5F-9AE9-4DCFBE341BB6}" dt="2021-10-26T04:58:30.591" v="13938" actId="20577"/>
          <ac:spMkLst>
            <pc:docMk/>
            <pc:sldMk cId="3034155720" sldId="388"/>
            <ac:spMk id="2" creationId="{00000000-0000-0000-0000-000000000000}"/>
          </ac:spMkLst>
        </pc:spChg>
        <pc:spChg chg="mod">
          <ac:chgData name="우진" userId="9582adb9-1cfb-4bfc-ba4a-ef961b8e73d6" providerId="ADAL" clId="{CA87A742-1856-4C5F-9AE9-4DCFBE341BB6}" dt="2021-10-26T05:04:53.214" v="14721" actId="20577"/>
          <ac:spMkLst>
            <pc:docMk/>
            <pc:sldMk cId="3034155720" sldId="388"/>
            <ac:spMk id="8" creationId="{05C75034-8643-440A-A62F-1F002C609528}"/>
          </ac:spMkLst>
        </pc:spChg>
        <pc:picChg chg="del">
          <ac:chgData name="우진" userId="9582adb9-1cfb-4bfc-ba4a-ef961b8e73d6" providerId="ADAL" clId="{CA87A742-1856-4C5F-9AE9-4DCFBE341BB6}" dt="2021-10-26T04:58:32.254" v="13939" actId="478"/>
          <ac:picMkLst>
            <pc:docMk/>
            <pc:sldMk cId="3034155720" sldId="388"/>
            <ac:picMk id="4" creationId="{55C5CD70-3780-426E-ACDD-B0AB22950A59}"/>
          </ac:picMkLst>
        </pc:picChg>
      </pc:sldChg>
      <pc:sldMasterChg chg="modSp mod">
        <pc:chgData name="우진" userId="9582adb9-1cfb-4bfc-ba4a-ef961b8e73d6" providerId="ADAL" clId="{CA87A742-1856-4C5F-9AE9-4DCFBE341BB6}" dt="2021-10-26T12:13:31.563" v="14727" actId="20577"/>
        <pc:sldMasterMkLst>
          <pc:docMk/>
          <pc:sldMasterMk cId="0" sldId="2147483806"/>
        </pc:sldMasterMkLst>
        <pc:spChg chg="mod">
          <ac:chgData name="우진" userId="9582adb9-1cfb-4bfc-ba4a-ef961b8e73d6" providerId="ADAL" clId="{CA87A742-1856-4C5F-9AE9-4DCFBE341BB6}" dt="2021-10-26T12:13:31.563" v="14727" actId="20577"/>
          <ac:spMkLst>
            <pc:docMk/>
            <pc:sldMasterMk cId="0" sldId="2147483806"/>
            <ac:spMk id="10" creationId="{EB5C5311-46F2-467B-B04E-237CB5F99840}"/>
          </ac:spMkLst>
        </pc:spChg>
      </pc:sldMasterChg>
    </pc:docChg>
  </pc:docChgLst>
  <pc:docChgLst>
    <pc:chgData name="우진" userId="9582adb9-1cfb-4bfc-ba4a-ef961b8e73d6" providerId="ADAL" clId="{14EBA2E4-D05B-42E2-AE57-3A394FB4E3F4}"/>
    <pc:docChg chg="modSld">
      <pc:chgData name="우진" userId="9582adb9-1cfb-4bfc-ba4a-ef961b8e73d6" providerId="ADAL" clId="{14EBA2E4-D05B-42E2-AE57-3A394FB4E3F4}" dt="2020-07-22T14:20:23.965" v="380" actId="20577"/>
      <pc:docMkLst>
        <pc:docMk/>
      </pc:docMkLst>
      <pc:sldChg chg="addSp modSp mod">
        <pc:chgData name="우진" userId="9582adb9-1cfb-4bfc-ba4a-ef961b8e73d6" providerId="ADAL" clId="{14EBA2E4-D05B-42E2-AE57-3A394FB4E3F4}" dt="2020-07-22T14:20:23.965" v="380" actId="20577"/>
        <pc:sldMkLst>
          <pc:docMk/>
          <pc:sldMk cId="1837401611" sldId="354"/>
        </pc:sldMkLst>
        <pc:spChg chg="mod">
          <ac:chgData name="우진" userId="9582adb9-1cfb-4bfc-ba4a-ef961b8e73d6" providerId="ADAL" clId="{14EBA2E4-D05B-42E2-AE57-3A394FB4E3F4}" dt="2020-07-22T14:20:23.965" v="380" actId="20577"/>
          <ac:spMkLst>
            <pc:docMk/>
            <pc:sldMk cId="1837401611" sldId="354"/>
            <ac:spMk id="8" creationId="{05C75034-8643-440A-A62F-1F002C609528}"/>
          </ac:spMkLst>
        </pc:spChg>
        <pc:picChg chg="add mod">
          <ac:chgData name="우진" userId="9582adb9-1cfb-4bfc-ba4a-ef961b8e73d6" providerId="ADAL" clId="{14EBA2E4-D05B-42E2-AE57-3A394FB4E3F4}" dt="2020-07-22T14:19:55.331" v="303" actId="1076"/>
          <ac:picMkLst>
            <pc:docMk/>
            <pc:sldMk cId="1837401611" sldId="354"/>
            <ac:picMk id="3" creationId="{281D3C74-29F7-407A-ADD9-7E47001DC2A7}"/>
          </ac:picMkLst>
        </pc:picChg>
      </pc:sldChg>
    </pc:docChg>
  </pc:docChgLst>
  <pc:docChgLst>
    <pc:chgData name="최 우진" userId="a201aaae22e8acaa" providerId="LiveId" clId="{B216938A-4F16-4F1F-B6FF-9C8CFB2E8F65}"/>
    <pc:docChg chg="undo custSel modSld">
      <pc:chgData name="최 우진" userId="a201aaae22e8acaa" providerId="LiveId" clId="{B216938A-4F16-4F1F-B6FF-9C8CFB2E8F65}" dt="2021-10-27T01:21:25.328" v="282" actId="403"/>
      <pc:docMkLst>
        <pc:docMk/>
      </pc:docMkLst>
      <pc:sldChg chg="modNotesTx">
        <pc:chgData name="최 우진" userId="a201aaae22e8acaa" providerId="LiveId" clId="{B216938A-4F16-4F1F-B6FF-9C8CFB2E8F65}" dt="2021-10-27T01:15:44.399" v="46" actId="20577"/>
        <pc:sldMkLst>
          <pc:docMk/>
          <pc:sldMk cId="3789448827" sldId="387"/>
        </pc:sldMkLst>
      </pc:sldChg>
      <pc:sldChg chg="modNotesTx">
        <pc:chgData name="최 우진" userId="a201aaae22e8acaa" providerId="LiveId" clId="{B216938A-4F16-4F1F-B6FF-9C8CFB2E8F65}" dt="2021-10-27T01:21:25.328" v="282" actId="403"/>
        <pc:sldMkLst>
          <pc:docMk/>
          <pc:sldMk cId="3034155720" sldId="388"/>
        </pc:sldMkLst>
      </pc:sldChg>
      <pc:sldChg chg="modSp mod">
        <pc:chgData name="최 우진" userId="a201aaae22e8acaa" providerId="LiveId" clId="{B216938A-4F16-4F1F-B6FF-9C8CFB2E8F65}" dt="2021-10-27T01:21:24.887" v="281" actId="1036"/>
        <pc:sldMkLst>
          <pc:docMk/>
          <pc:sldMk cId="3021422827" sldId="414"/>
        </pc:sldMkLst>
        <pc:picChg chg="mod">
          <ac:chgData name="최 우진" userId="a201aaae22e8acaa" providerId="LiveId" clId="{B216938A-4F16-4F1F-B6FF-9C8CFB2E8F65}" dt="2021-10-27T01:21:24.887" v="281" actId="1036"/>
          <ac:picMkLst>
            <pc:docMk/>
            <pc:sldMk cId="3021422827" sldId="414"/>
            <ac:picMk id="6" creationId="{4C1A26BB-A2D9-41F0-9B12-03B6BCE51F2D}"/>
          </ac:picMkLst>
        </pc:picChg>
      </pc:sldChg>
    </pc:docChg>
  </pc:docChgLst>
  <pc:docChgLst>
    <pc:chgData name="우진" userId="9582adb9-1cfb-4bfc-ba4a-ef961b8e73d6" providerId="ADAL" clId="{132F795A-FBFC-4807-B828-CCE056AA5C64}"/>
    <pc:docChg chg="undo redo custSel addSld delSld modSld modSection">
      <pc:chgData name="우진" userId="9582adb9-1cfb-4bfc-ba4a-ef961b8e73d6" providerId="ADAL" clId="{132F795A-FBFC-4807-B828-CCE056AA5C64}" dt="2021-10-26T07:36:13.812" v="2085" actId="1076"/>
      <pc:docMkLst>
        <pc:docMk/>
      </pc:docMkLst>
      <pc:sldChg chg="modSp mod">
        <pc:chgData name="우진" userId="9582adb9-1cfb-4bfc-ba4a-ef961b8e73d6" providerId="ADAL" clId="{132F795A-FBFC-4807-B828-CCE056AA5C64}" dt="2021-10-26T06:27:43.550" v="27" actId="20577"/>
        <pc:sldMkLst>
          <pc:docMk/>
          <pc:sldMk cId="977825474" sldId="366"/>
        </pc:sldMkLst>
        <pc:spChg chg="mod">
          <ac:chgData name="우진" userId="9582adb9-1cfb-4bfc-ba4a-ef961b8e73d6" providerId="ADAL" clId="{132F795A-FBFC-4807-B828-CCE056AA5C64}" dt="2021-10-26T06:27:43.550" v="27" actId="20577"/>
          <ac:spMkLst>
            <pc:docMk/>
            <pc:sldMk cId="977825474" sldId="366"/>
            <ac:spMk id="8" creationId="{05C75034-8643-440A-A62F-1F002C609528}"/>
          </ac:spMkLst>
        </pc:spChg>
      </pc:sldChg>
      <pc:sldChg chg="modSp mod">
        <pc:chgData name="우진" userId="9582adb9-1cfb-4bfc-ba4a-ef961b8e73d6" providerId="ADAL" clId="{132F795A-FBFC-4807-B828-CCE056AA5C64}" dt="2021-10-26T06:29:41.355" v="203" actId="1076"/>
        <pc:sldMkLst>
          <pc:docMk/>
          <pc:sldMk cId="3288782531" sldId="367"/>
        </pc:sldMkLst>
        <pc:spChg chg="mod">
          <ac:chgData name="우진" userId="9582adb9-1cfb-4bfc-ba4a-ef961b8e73d6" providerId="ADAL" clId="{132F795A-FBFC-4807-B828-CCE056AA5C64}" dt="2021-10-26T06:29:40.167" v="202"/>
          <ac:spMkLst>
            <pc:docMk/>
            <pc:sldMk cId="3288782531" sldId="367"/>
            <ac:spMk id="8" creationId="{05C75034-8643-440A-A62F-1F002C609528}"/>
          </ac:spMkLst>
        </pc:spChg>
        <pc:picChg chg="mod">
          <ac:chgData name="우진" userId="9582adb9-1cfb-4bfc-ba4a-ef961b8e73d6" providerId="ADAL" clId="{132F795A-FBFC-4807-B828-CCE056AA5C64}" dt="2021-10-26T06:29:41.355" v="203" actId="1076"/>
          <ac:picMkLst>
            <pc:docMk/>
            <pc:sldMk cId="3288782531" sldId="367"/>
            <ac:picMk id="4" creationId="{FBDBA040-171E-4EDB-95E0-E8214837DDC5}"/>
          </ac:picMkLst>
        </pc:picChg>
      </pc:sldChg>
      <pc:sldChg chg="modSp mod">
        <pc:chgData name="우진" userId="9582adb9-1cfb-4bfc-ba4a-ef961b8e73d6" providerId="ADAL" clId="{132F795A-FBFC-4807-B828-CCE056AA5C64}" dt="2021-10-26T06:31:27.988" v="372" actId="1076"/>
        <pc:sldMkLst>
          <pc:docMk/>
          <pc:sldMk cId="2940281285" sldId="368"/>
        </pc:sldMkLst>
        <pc:spChg chg="mod">
          <ac:chgData name="우진" userId="9582adb9-1cfb-4bfc-ba4a-ef961b8e73d6" providerId="ADAL" clId="{132F795A-FBFC-4807-B828-CCE056AA5C64}" dt="2021-10-26T06:31:24.491" v="371" actId="6549"/>
          <ac:spMkLst>
            <pc:docMk/>
            <pc:sldMk cId="2940281285" sldId="368"/>
            <ac:spMk id="8" creationId="{05C75034-8643-440A-A62F-1F002C609528}"/>
          </ac:spMkLst>
        </pc:spChg>
        <pc:picChg chg="mod">
          <ac:chgData name="우진" userId="9582adb9-1cfb-4bfc-ba4a-ef961b8e73d6" providerId="ADAL" clId="{132F795A-FBFC-4807-B828-CCE056AA5C64}" dt="2021-10-26T06:31:27.988" v="372" actId="1076"/>
          <ac:picMkLst>
            <pc:docMk/>
            <pc:sldMk cId="2940281285" sldId="368"/>
            <ac:picMk id="5" creationId="{B3F296E4-ACEA-418D-8C38-F24FD96CF533}"/>
          </ac:picMkLst>
        </pc:picChg>
      </pc:sldChg>
      <pc:sldChg chg="modSp mod">
        <pc:chgData name="우진" userId="9582adb9-1cfb-4bfc-ba4a-ef961b8e73d6" providerId="ADAL" clId="{132F795A-FBFC-4807-B828-CCE056AA5C64}" dt="2021-10-26T06:33:28.021" v="658" actId="1076"/>
        <pc:sldMkLst>
          <pc:docMk/>
          <pc:sldMk cId="542168297" sldId="369"/>
        </pc:sldMkLst>
        <pc:spChg chg="mod">
          <ac:chgData name="우진" userId="9582adb9-1cfb-4bfc-ba4a-ef961b8e73d6" providerId="ADAL" clId="{132F795A-FBFC-4807-B828-CCE056AA5C64}" dt="2021-10-26T06:33:22.387" v="657" actId="20577"/>
          <ac:spMkLst>
            <pc:docMk/>
            <pc:sldMk cId="542168297" sldId="369"/>
            <ac:spMk id="8" creationId="{05C75034-8643-440A-A62F-1F002C609528}"/>
          </ac:spMkLst>
        </pc:spChg>
        <pc:picChg chg="mod">
          <ac:chgData name="우진" userId="9582adb9-1cfb-4bfc-ba4a-ef961b8e73d6" providerId="ADAL" clId="{132F795A-FBFC-4807-B828-CCE056AA5C64}" dt="2021-10-26T06:33:28.021" v="658" actId="1076"/>
          <ac:picMkLst>
            <pc:docMk/>
            <pc:sldMk cId="542168297" sldId="369"/>
            <ac:picMk id="4" creationId="{3DCA1478-0C66-4CA8-8CC3-40E9EFB24B60}"/>
          </ac:picMkLst>
        </pc:picChg>
      </pc:sldChg>
      <pc:sldChg chg="addSp modSp mod">
        <pc:chgData name="우진" userId="9582adb9-1cfb-4bfc-ba4a-ef961b8e73d6" providerId="ADAL" clId="{132F795A-FBFC-4807-B828-CCE056AA5C64}" dt="2021-10-26T07:02:39.645" v="1579" actId="20577"/>
        <pc:sldMkLst>
          <pc:docMk/>
          <pc:sldMk cId="316801691" sldId="374"/>
        </pc:sldMkLst>
        <pc:spChg chg="mod">
          <ac:chgData name="우진" userId="9582adb9-1cfb-4bfc-ba4a-ef961b8e73d6" providerId="ADAL" clId="{132F795A-FBFC-4807-B828-CCE056AA5C64}" dt="2021-10-26T07:02:39.645" v="1579" actId="20577"/>
          <ac:spMkLst>
            <pc:docMk/>
            <pc:sldMk cId="316801691" sldId="374"/>
            <ac:spMk id="8" creationId="{05C75034-8643-440A-A62F-1F002C609528}"/>
          </ac:spMkLst>
        </pc:spChg>
        <pc:picChg chg="add mod">
          <ac:chgData name="우진" userId="9582adb9-1cfb-4bfc-ba4a-ef961b8e73d6" providerId="ADAL" clId="{132F795A-FBFC-4807-B828-CCE056AA5C64}" dt="2021-10-26T07:02:24.020" v="1565" actId="208"/>
          <ac:picMkLst>
            <pc:docMk/>
            <pc:sldMk cId="316801691" sldId="374"/>
            <ac:picMk id="4" creationId="{A218CFB6-EE36-49C5-8D6A-31E8C6715245}"/>
          </ac:picMkLst>
        </pc:picChg>
      </pc:sldChg>
      <pc:sldChg chg="addSp delSp modSp add mod">
        <pc:chgData name="우진" userId="9582adb9-1cfb-4bfc-ba4a-ef961b8e73d6" providerId="ADAL" clId="{132F795A-FBFC-4807-B828-CCE056AA5C64}" dt="2021-10-26T07:36:13.812" v="2085" actId="1076"/>
        <pc:sldMkLst>
          <pc:docMk/>
          <pc:sldMk cId="1646965808" sldId="389"/>
        </pc:sldMkLst>
        <pc:spChg chg="mod">
          <ac:chgData name="우진" userId="9582adb9-1cfb-4bfc-ba4a-ef961b8e73d6" providerId="ADAL" clId="{132F795A-FBFC-4807-B828-CCE056AA5C64}" dt="2021-10-26T07:36:04.516" v="2082" actId="20577"/>
          <ac:spMkLst>
            <pc:docMk/>
            <pc:sldMk cId="1646965808" sldId="389"/>
            <ac:spMk id="8" creationId="{05C75034-8643-440A-A62F-1F002C609528}"/>
          </ac:spMkLst>
        </pc:spChg>
        <pc:picChg chg="del">
          <ac:chgData name="우진" userId="9582adb9-1cfb-4bfc-ba4a-ef961b8e73d6" providerId="ADAL" clId="{132F795A-FBFC-4807-B828-CCE056AA5C64}" dt="2021-10-26T07:02:56.597" v="1582" actId="478"/>
          <ac:picMkLst>
            <pc:docMk/>
            <pc:sldMk cId="1646965808" sldId="389"/>
            <ac:picMk id="4" creationId="{A218CFB6-EE36-49C5-8D6A-31E8C6715245}"/>
          </ac:picMkLst>
        </pc:picChg>
        <pc:picChg chg="add mod">
          <ac:chgData name="우진" userId="9582adb9-1cfb-4bfc-ba4a-ef961b8e73d6" providerId="ADAL" clId="{132F795A-FBFC-4807-B828-CCE056AA5C64}" dt="2021-10-26T07:36:13.812" v="2085" actId="1076"/>
          <ac:picMkLst>
            <pc:docMk/>
            <pc:sldMk cId="1646965808" sldId="389"/>
            <ac:picMk id="5" creationId="{64F7ACB0-4E2C-4CD9-86F9-DF0F52019CB7}"/>
          </ac:picMkLst>
        </pc:picChg>
      </pc:sldChg>
      <pc:sldChg chg="add del">
        <pc:chgData name="우진" userId="9582adb9-1cfb-4bfc-ba4a-ef961b8e73d6" providerId="ADAL" clId="{132F795A-FBFC-4807-B828-CCE056AA5C64}" dt="2021-10-26T06:43:25.239" v="868" actId="47"/>
        <pc:sldMkLst>
          <pc:docMk/>
          <pc:sldMk cId="1788380703" sldId="389"/>
        </pc:sldMkLst>
      </pc:sldChg>
    </pc:docChg>
  </pc:docChgLst>
  <pc:docChgLst>
    <pc:chgData name="choi woojin" userId="999650608_tp_dropbox" providerId="OAuth2" clId="{266649EB-DAA9-A444-B8A1-FCD20B618DD8}"/>
    <pc:docChg chg="modSld">
      <pc:chgData name="choi woojin" userId="999650608_tp_dropbox" providerId="OAuth2" clId="{266649EB-DAA9-A444-B8A1-FCD20B618DD8}" dt="2018-07-09T10:42:50.221" v="0" actId="1076"/>
      <pc:docMkLst>
        <pc:docMk/>
      </pc:docMkLst>
      <pc:sldChg chg="modSp">
        <pc:chgData name="choi woojin" userId="999650608_tp_dropbox" providerId="OAuth2" clId="{266649EB-DAA9-A444-B8A1-FCD20B618DD8}" dt="2018-07-09T10:42:50.221" v="0" actId="1076"/>
        <pc:sldMkLst>
          <pc:docMk/>
          <pc:sldMk cId="0" sldId="257"/>
        </pc:sldMkLst>
        <pc:spChg chg="mod">
          <ac:chgData name="choi woojin" userId="999650608_tp_dropbox" providerId="OAuth2" clId="{266649EB-DAA9-A444-B8A1-FCD20B618DD8}" dt="2018-07-09T10:42:50.221" v="0" actId="1076"/>
          <ac:spMkLst>
            <pc:docMk/>
            <pc:sldMk cId="0" sldId="257"/>
            <ac:spMk id="614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24D88-E20C-4CBF-9A04-7AD2E77F4B53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BAB35-0DAA-48C3-ACFC-B10DED692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4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eaLnBrk="0" hangingPunct="0">
              <a:spcBef>
                <a:spcPct val="0"/>
              </a:spcBef>
              <a:spcAft>
                <a:spcPct val="0"/>
              </a:spcAft>
              <a:buNone/>
              <a:defRPr sz="1200">
                <a:latin typeface="Times"/>
                <a:ea typeface="ＭＳ Ｐゴシック"/>
              </a:defRPr>
            </a:lvl1pPr>
          </a:lstStyle>
          <a:p>
            <a:endParaRPr lang="en-US" altLang="ko-KR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254487" y="0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 eaLnBrk="0" hangingPunct="0">
              <a:spcBef>
                <a:spcPct val="0"/>
              </a:spcBef>
              <a:spcAft>
                <a:spcPct val="0"/>
              </a:spcAft>
              <a:buNone/>
              <a:defRPr sz="1200">
                <a:latin typeface="Times"/>
                <a:ea typeface="ＭＳ Ｐゴシック"/>
              </a:defRPr>
            </a:lvl1pPr>
          </a:lstStyle>
          <a:p>
            <a:endParaRPr lang="en-US" altLang="ko-KR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2886075" y="517525"/>
            <a:ext cx="3524250" cy="2643188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1212574" y="3332813"/>
            <a:ext cx="6871252" cy="316042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6665626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/>
          <a:lstStyle>
            <a:lvl1pPr eaLnBrk="0" hangingPunct="0">
              <a:spcBef>
                <a:spcPct val="0"/>
              </a:spcBef>
              <a:spcAft>
                <a:spcPct val="0"/>
              </a:spcAft>
              <a:buNone/>
              <a:defRPr sz="1200">
                <a:latin typeface="Times"/>
                <a:ea typeface="ＭＳ Ｐゴシック"/>
              </a:defRPr>
            </a:lvl1pPr>
          </a:lstStyle>
          <a:p>
            <a:endParaRPr lang="en-US" altLang="ko-KR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254487" y="6665626"/>
            <a:ext cx="4041913" cy="34477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/>
          <a:lstStyle>
            <a:lvl1pPr algn="r">
              <a:defRPr sz="1200">
                <a:latin typeface="Times"/>
              </a:defRPr>
            </a:lvl1pPr>
          </a:lstStyle>
          <a:p>
            <a:pPr lvl="0"/>
            <a:fld id="{12B0CF90-0E48-469A-BE1D-D3B3FC73F610}" type="slidenum">
              <a:rPr lang="en-US" altLang="ko-KR"/>
              <a:pPr lvl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7954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-stanford.github.io/cs224w-notes/machine-learning-with-networks/graph-neural-network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>
              <a:spcBef>
                <a:spcPct val="0"/>
              </a:spcBef>
            </a:pPr>
            <a:fld id="{80D5345A-5AAD-43CD-A074-41FDEADFC5AB}" type="slidenum">
              <a:rPr lang="en-US" altLang="ko-KR">
                <a:latin typeface="Times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latin typeface="Time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/>
              <a:t>https://arxiv.org/abs/2006.07054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/>
              <a:t>Reference: </a:t>
            </a:r>
            <a:r>
              <a:rPr lang="ko-KR" altLang="en-US" sz="1800">
                <a:hlinkClick r:id="rId3"/>
              </a:rPr>
              <a:t>https://snap-stanford.github.io/cs224w-notes/machine-learning-with-networks/graph-neural-networks</a:t>
            </a:r>
            <a:endParaRPr lang="en-US" altLang="ko-KR" sz="18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/>
          </a:p>
          <a:p>
            <a:endParaRPr lang="en-US" altLang="ko-KR" sz="1800"/>
          </a:p>
          <a:p>
            <a:r>
              <a:rPr lang="en-US" altLang="ko-KR" sz="1800"/>
              <a:t>https://www.youtube.com/watch?v=IL-EfHR7gJE</a:t>
            </a:r>
          </a:p>
          <a:p>
            <a:endParaRPr lang="en-US" altLang="ko-KR" sz="1800"/>
          </a:p>
          <a:p>
            <a:r>
              <a:rPr lang="en-US" altLang="ko-KR" sz="1800"/>
              <a:t>https://github.com/chaitjo/learning-tsp</a:t>
            </a:r>
          </a:p>
          <a:p>
            <a:endParaRPr lang="en-US" altLang="ko-KR" sz="1800" b="0"/>
          </a:p>
          <a:p>
            <a:r>
              <a:rPr lang="en-US" altLang="ko-KR" sz="1800" b="0"/>
              <a:t>Reference</a:t>
            </a:r>
          </a:p>
          <a:p>
            <a:r>
              <a:rPr lang="en-US" altLang="ko-KR" sz="1800" b="0"/>
              <a:t>- http://web.stanford.edu/class/cs224w/</a:t>
            </a:r>
            <a:endParaRPr lang="ko-KR" altLang="en-US" sz="1800" b="0"/>
          </a:p>
          <a:p>
            <a:pPr eaLnBrk="1" hangingPunct="1">
              <a:spcBef>
                <a:spcPct val="0"/>
              </a:spcBef>
            </a:pPr>
            <a:endParaRPr lang="ko-KR" altLang="ko-KR" sz="1800" dirty="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832028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1. </a:t>
            </a:r>
            <a:r>
              <a:rPr lang="ko-KR" altLang="en-US" baseline="0" dirty="0"/>
              <a:t>문제 정의 부분</a:t>
            </a:r>
            <a:endParaRPr lang="en-US" altLang="ko-KR" baseline="0" dirty="0"/>
          </a:p>
          <a:p>
            <a:r>
              <a:rPr lang="ko-KR" altLang="en-US" baseline="0" dirty="0"/>
              <a:t>그래프 희소화를 통해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완전 연결 그래프</a:t>
            </a:r>
            <a:r>
              <a:rPr lang="en-US" altLang="ko-KR" baseline="0" dirty="0"/>
              <a:t>’</a:t>
            </a:r>
            <a:r>
              <a:rPr lang="ko-KR" altLang="en-US" baseline="0" dirty="0"/>
              <a:t>보다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희소 그래프</a:t>
            </a:r>
            <a:r>
              <a:rPr lang="en-US" altLang="ko-KR" baseline="0" dirty="0"/>
              <a:t>‘</a:t>
            </a:r>
            <a:r>
              <a:rPr lang="ko-KR" altLang="en-US" baseline="0" dirty="0"/>
              <a:t>가 </a:t>
            </a:r>
            <a:r>
              <a:rPr lang="ko-KR" altLang="en-US" baseline="0" dirty="0" err="1"/>
              <a:t>계산량이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적어지기</a:t>
            </a:r>
            <a:r>
              <a:rPr lang="ko-KR" altLang="en-US" baseline="0" dirty="0"/>
              <a:t> 때문에 학습 속도가 빨라진다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4317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2. </a:t>
            </a:r>
            <a:r>
              <a:rPr lang="ko-KR" altLang="en-US" baseline="0" dirty="0"/>
              <a:t>그래프 </a:t>
            </a:r>
            <a:r>
              <a:rPr lang="ko-KR" altLang="en-US" baseline="0" dirty="0" err="1"/>
              <a:t>임베딩</a:t>
            </a:r>
            <a:endParaRPr lang="en-US" altLang="ko-KR" baseline="0" dirty="0"/>
          </a:p>
          <a:p>
            <a:r>
              <a:rPr lang="ko-KR" altLang="en-US" baseline="0" dirty="0"/>
              <a:t>각 노드를 </a:t>
            </a:r>
            <a:r>
              <a:rPr lang="en-US" altLang="ko-KR" baseline="0" dirty="0"/>
              <a:t>d</a:t>
            </a:r>
            <a:r>
              <a:rPr lang="ko-KR" altLang="en-US" baseline="0" dirty="0"/>
              <a:t>차원의 벡터로 표현하고자 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 노드를 </a:t>
            </a:r>
            <a:r>
              <a:rPr lang="en-US" altLang="ko-KR" baseline="0" dirty="0"/>
              <a:t>d</a:t>
            </a:r>
            <a:r>
              <a:rPr lang="ko-KR" altLang="en-US" baseline="0" dirty="0"/>
              <a:t>차원의 벡터로 초기화를 하고</a:t>
            </a:r>
            <a:endParaRPr lang="en-US" altLang="ko-KR" baseline="0" dirty="0"/>
          </a:p>
          <a:p>
            <a:r>
              <a:rPr lang="ko-KR" altLang="en-US" baseline="0" dirty="0"/>
              <a:t>각 계층에서 </a:t>
            </a:r>
            <a:r>
              <a:rPr lang="en-US" altLang="ko-KR" baseline="0" dirty="0"/>
              <a:t>~</a:t>
            </a:r>
          </a:p>
          <a:p>
            <a:r>
              <a:rPr lang="ko-KR" altLang="en-US" baseline="0" dirty="0"/>
              <a:t>만약 </a:t>
            </a:r>
            <a:r>
              <a:rPr lang="en-US" altLang="ko-KR" baseline="0" dirty="0"/>
              <a:t>L</a:t>
            </a:r>
            <a:r>
              <a:rPr lang="ko-KR" altLang="en-US" baseline="0" dirty="0"/>
              <a:t>개의 계층을 쌓으면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네트워크의 각 노드는 주변에 </a:t>
            </a:r>
            <a:r>
              <a:rPr lang="en-US" altLang="ko-KR" baseline="0" dirty="0"/>
              <a:t>L </a:t>
            </a:r>
            <a:r>
              <a:rPr lang="ko-KR" altLang="en-US" baseline="0" dirty="0"/>
              <a:t>옆에 있는 이웃의 정보를 가지고 해당 노드의 벡터를 업데이트 한다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Hadamard product: </a:t>
            </a:r>
            <a:r>
              <a:rPr lang="ko-KR" altLang="en-US" baseline="0" dirty="0"/>
              <a:t>같은 크기의 두 행렬의 각 성분을 곱하는 연산</a:t>
            </a:r>
            <a:endParaRPr lang="en-US" altLang="ko-KR" baseline="0"/>
          </a:p>
          <a:p>
            <a:r>
              <a:rPr lang="en-US" altLang="ko-KR" baseline="0"/>
              <a:t>https://ko.wikipedia.org/wiki/%EC%95%84%EB%8B%A4%EB%A7%88%EB%A5%B4_%EA%B3%B1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3549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3. </a:t>
            </a:r>
            <a:r>
              <a:rPr lang="ko-KR" altLang="en-US" baseline="0" dirty="0"/>
              <a:t>솔루션 디코딩 </a:t>
            </a:r>
            <a:r>
              <a:rPr lang="en-US" altLang="ko-KR" baseline="0" dirty="0"/>
              <a:t>&amp; </a:t>
            </a:r>
            <a:r>
              <a:rPr lang="ko-KR" altLang="en-US" baseline="0" dirty="0"/>
              <a:t>탐색</a:t>
            </a:r>
            <a:endParaRPr lang="en-US" altLang="ko-KR" baseline="0" dirty="0"/>
          </a:p>
          <a:p>
            <a:r>
              <a:rPr lang="ko-KR" altLang="en-US" baseline="0" dirty="0"/>
              <a:t>앞에서 설명을 드린 그래프 </a:t>
            </a:r>
            <a:r>
              <a:rPr lang="ko-KR" altLang="en-US" baseline="0" dirty="0" err="1"/>
              <a:t>임베딩이</a:t>
            </a:r>
            <a:r>
              <a:rPr lang="ko-KR" altLang="en-US" baseline="0" dirty="0"/>
              <a:t> 끝나고 각 </a:t>
            </a:r>
            <a:r>
              <a:rPr lang="en-US" altLang="ko-KR" baseline="0" dirty="0"/>
              <a:t>edge</a:t>
            </a:r>
            <a:r>
              <a:rPr lang="ko-KR" altLang="en-US" baseline="0" dirty="0"/>
              <a:t>들이 결과에 포함될 지에 대한 계산을 진행하는 과정이다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각 </a:t>
            </a:r>
            <a:r>
              <a:rPr lang="en-US" altLang="ko-KR" baseline="0" dirty="0"/>
              <a:t>edge</a:t>
            </a:r>
            <a:r>
              <a:rPr lang="ko-KR" altLang="en-US" baseline="0" dirty="0"/>
              <a:t>들이 결과에 포함될 지에 대한 계산 방법은 </a:t>
            </a:r>
            <a:r>
              <a:rPr lang="en-US" altLang="ko-KR" baseline="0" dirty="0"/>
              <a:t>2</a:t>
            </a:r>
            <a:r>
              <a:rPr lang="ko-KR" altLang="en-US" baseline="0" dirty="0"/>
              <a:t>가지가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첫번째 방법인 </a:t>
            </a:r>
            <a:r>
              <a:rPr lang="en-US" altLang="ko-KR" baseline="0" dirty="0"/>
              <a:t>NAR</a:t>
            </a:r>
            <a:r>
              <a:rPr lang="ko-KR" altLang="en-US" baseline="0" dirty="0"/>
              <a:t>은 아래와 같이 진행된다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~~</a:t>
            </a:r>
          </a:p>
          <a:p>
            <a:r>
              <a:rPr lang="en-US" altLang="ko-KR" baseline="0" dirty="0" err="1"/>
              <a:t>P_ij</a:t>
            </a:r>
            <a:r>
              <a:rPr lang="ko-KR" altLang="en-US" baseline="0" dirty="0"/>
              <a:t>는 </a:t>
            </a:r>
            <a:r>
              <a:rPr lang="en-US" altLang="ko-KR" baseline="0" dirty="0" err="1"/>
              <a:t>edge_ij</a:t>
            </a:r>
            <a:r>
              <a:rPr lang="ko-KR" altLang="en-US" baseline="0" dirty="0"/>
              <a:t>가 결과에 포함될지에 대한 확률이다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 err="1"/>
              <a:t>h_G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</a:t>
            </a:r>
            <a:r>
              <a:rPr lang="ko-KR" altLang="en-US" baseline="0" dirty="0"/>
              <a:t>계층의 모든 노드의 평균에 대한 </a:t>
            </a:r>
            <a:r>
              <a:rPr lang="ko-KR" altLang="en-US" baseline="0" dirty="0" err="1"/>
              <a:t>임베딩</a:t>
            </a:r>
            <a:r>
              <a:rPr lang="ko-KR" altLang="en-US" baseline="0" dirty="0"/>
              <a:t> 값이고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h_i^L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L</a:t>
            </a:r>
            <a:r>
              <a:rPr lang="ko-KR" altLang="en-US" baseline="0" dirty="0"/>
              <a:t>계층의 </a:t>
            </a:r>
            <a:r>
              <a:rPr lang="en-US" altLang="ko-KR" baseline="0" dirty="0"/>
              <a:t>node </a:t>
            </a:r>
            <a:r>
              <a:rPr lang="en-US" altLang="ko-KR" baseline="0" dirty="0" err="1"/>
              <a:t>i</a:t>
            </a:r>
            <a:r>
              <a:rPr lang="ko-KR" altLang="en-US" baseline="0" dirty="0"/>
              <a:t>번째의 </a:t>
            </a:r>
            <a:r>
              <a:rPr lang="ko-KR" altLang="en-US" baseline="0" dirty="0" err="1"/>
              <a:t>임베딩</a:t>
            </a:r>
            <a:r>
              <a:rPr lang="ko-KR" altLang="en-US" baseline="0" dirty="0"/>
              <a:t> 값이고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h_j^L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L</a:t>
            </a:r>
            <a:r>
              <a:rPr lang="ko-KR" altLang="en-US" baseline="0" dirty="0"/>
              <a:t>계층의 </a:t>
            </a:r>
            <a:r>
              <a:rPr lang="en-US" altLang="ko-KR" baseline="0" dirty="0"/>
              <a:t>node j</a:t>
            </a:r>
            <a:r>
              <a:rPr lang="ko-KR" altLang="en-US" baseline="0" dirty="0"/>
              <a:t>번째 </a:t>
            </a:r>
            <a:r>
              <a:rPr lang="ko-KR" altLang="en-US" baseline="0" dirty="0" err="1"/>
              <a:t>임베딩</a:t>
            </a:r>
            <a:r>
              <a:rPr lang="ko-KR" altLang="en-US" baseline="0" dirty="0"/>
              <a:t> 값이다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~~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7086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3. </a:t>
            </a:r>
            <a:r>
              <a:rPr lang="ko-KR" altLang="en-US" baseline="0" dirty="0"/>
              <a:t>솔루션 디코딩 </a:t>
            </a:r>
            <a:r>
              <a:rPr lang="en-US" altLang="ko-KR" baseline="0" dirty="0"/>
              <a:t>&amp; </a:t>
            </a:r>
            <a:r>
              <a:rPr lang="ko-KR" altLang="en-US" baseline="0" dirty="0"/>
              <a:t>탐색</a:t>
            </a:r>
            <a:endParaRPr lang="en-US" altLang="ko-KR" baseline="0" dirty="0"/>
          </a:p>
          <a:p>
            <a:r>
              <a:rPr lang="ko-KR" altLang="en-US" baseline="0" dirty="0"/>
              <a:t>두번째 방법은 </a:t>
            </a:r>
            <a:r>
              <a:rPr lang="en-US" altLang="ko-KR" baseline="0" dirty="0"/>
              <a:t>AR </a:t>
            </a:r>
            <a:r>
              <a:rPr lang="ko-KR" altLang="en-US" baseline="0" dirty="0"/>
              <a:t>방법이다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자기 회귀 디코딩 방법이다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귀납적 편향</a:t>
            </a:r>
            <a:r>
              <a:rPr lang="en-US" altLang="ko-KR" baseline="0" dirty="0"/>
              <a:t>: </a:t>
            </a:r>
            <a:r>
              <a:rPr lang="ko-KR" altLang="en-US" baseline="0" dirty="0"/>
              <a:t>학습 시에는 만나보지 않았던 상황에 대하여 정확한 예측을 하기 위해 사용하는 추가적인 가정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 err="1"/>
              <a:t>h_G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</a:t>
            </a:r>
            <a:r>
              <a:rPr lang="ko-KR" altLang="en-US" baseline="0" dirty="0"/>
              <a:t>계층의 모든 노드의 평균에 대한 </a:t>
            </a:r>
            <a:r>
              <a:rPr lang="ko-KR" altLang="en-US" baseline="0" dirty="0" err="1"/>
              <a:t>임베딩</a:t>
            </a:r>
            <a:r>
              <a:rPr lang="ko-KR" altLang="en-US" baseline="0" dirty="0"/>
              <a:t> 값이고</a:t>
            </a:r>
            <a:r>
              <a:rPr lang="en-US" altLang="ko-KR" baseline="0" dirty="0"/>
              <a:t>, h_\pi’_t-1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L</a:t>
            </a:r>
            <a:r>
              <a:rPr lang="ko-KR" altLang="en-US" baseline="0" dirty="0"/>
              <a:t>계층의 부분 투어 </a:t>
            </a:r>
            <a:r>
              <a:rPr lang="en-US" altLang="ko-KR" baseline="0" dirty="0"/>
              <a:t>\pi’</a:t>
            </a:r>
            <a:r>
              <a:rPr lang="ko-KR" altLang="en-US" baseline="0" dirty="0"/>
              <a:t>의 마지막 </a:t>
            </a:r>
            <a:r>
              <a:rPr lang="ko-KR" altLang="en-US" baseline="0" dirty="0" err="1"/>
              <a:t>임베딩값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1426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3. </a:t>
            </a:r>
            <a:r>
              <a:rPr lang="ko-KR" altLang="en-US" baseline="0" dirty="0"/>
              <a:t>솔루션 디코딩 </a:t>
            </a:r>
            <a:r>
              <a:rPr lang="en-US" altLang="ko-KR" baseline="0" dirty="0"/>
              <a:t>&amp; </a:t>
            </a:r>
            <a:r>
              <a:rPr lang="ko-KR" altLang="en-US" baseline="0" dirty="0"/>
              <a:t>탐색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 err="1"/>
              <a:t>Edge_ij</a:t>
            </a:r>
            <a:r>
              <a:rPr lang="ko-KR" altLang="en-US" baseline="0" dirty="0"/>
              <a:t>의 확률을 계산하기 위해 앞에서 계산한 컨텍스트 </a:t>
            </a:r>
            <a:r>
              <a:rPr lang="en-US" altLang="ko-KR" baseline="0" dirty="0" err="1"/>
              <a:t>h_i</a:t>
            </a:r>
            <a:r>
              <a:rPr lang="ko-KR" altLang="en-US" baseline="0" dirty="0"/>
              <a:t>와 </a:t>
            </a:r>
            <a:r>
              <a:rPr lang="ko-KR" altLang="en-US" baseline="0" dirty="0" err="1"/>
              <a:t>임베딩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h_j</a:t>
            </a:r>
            <a:r>
              <a:rPr lang="ko-KR" altLang="en-US" baseline="0" dirty="0"/>
              <a:t>를 계산을 통해 구한다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이렇게 해서 구하는 방식이 </a:t>
            </a:r>
            <a:r>
              <a:rPr lang="en-US" altLang="ko-KR" baseline="0" dirty="0"/>
              <a:t>attention </a:t>
            </a:r>
            <a:r>
              <a:rPr lang="en-US" altLang="ko-KR" baseline="0" dirty="0" err="1"/>
              <a:t>meashanism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4235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3. </a:t>
            </a:r>
            <a:r>
              <a:rPr lang="ko-KR" altLang="en-US" baseline="0" dirty="0"/>
              <a:t>솔루션 디코딩 </a:t>
            </a:r>
            <a:r>
              <a:rPr lang="en-US" altLang="ko-KR" baseline="0" dirty="0"/>
              <a:t>&amp; ‘</a:t>
            </a:r>
            <a:r>
              <a:rPr lang="ko-KR" altLang="en-US" baseline="0" dirty="0"/>
              <a:t>탐색</a:t>
            </a:r>
            <a:r>
              <a:rPr lang="en-US" altLang="ko-KR" baseline="0" dirty="0"/>
              <a:t>’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Greedy search</a:t>
            </a:r>
            <a:r>
              <a:rPr lang="ko-KR" altLang="en-US" baseline="0" dirty="0"/>
              <a:t>는 매번 제일 최적이라고 생각하는 값을 추출하는 탐색 방법으로 해당 순간에는 최적이라고 보이지만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전체적으로는 최적의 값이 나오지 않을 수 있는 방법입니다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Beam Search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디코딩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~~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Sampling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투어들을 샘플링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~~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Beam Search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Sampling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값을 크게 하면 정확도는 올라가지만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추론 속도가 느려진다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엔지니어가 추가적으로 제약을 주는 것이기 때문에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큰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값을 사용하면 일반화 성능이 낮아진다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95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4. </a:t>
            </a:r>
            <a:r>
              <a:rPr lang="ko-KR" altLang="en-US" baseline="0" dirty="0"/>
              <a:t>실험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0294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지도학습의 샘플을 </a:t>
            </a:r>
            <a:r>
              <a:rPr lang="en-US" altLang="ko-KR" baseline="0" dirty="0"/>
              <a:t>Concorde(</a:t>
            </a:r>
            <a:r>
              <a:rPr lang="ko-KR" altLang="en-US" baseline="0" dirty="0"/>
              <a:t>콩코드</a:t>
            </a:r>
            <a:r>
              <a:rPr lang="en-US" altLang="ko-KR" baseline="0" dirty="0"/>
              <a:t>) solver</a:t>
            </a:r>
            <a:r>
              <a:rPr lang="ko-KR" altLang="en-US" baseline="0" dirty="0"/>
              <a:t>을 사용하여 </a:t>
            </a:r>
            <a:r>
              <a:rPr lang="en-US" altLang="ko-KR" baseline="0" dirty="0"/>
              <a:t>128</a:t>
            </a:r>
            <a:r>
              <a:rPr lang="ko-KR" altLang="en-US" baseline="0" dirty="0"/>
              <a:t>만개의 샘플에 대한 정답 데이터를 만들었고 학습은 </a:t>
            </a:r>
            <a:r>
              <a:rPr lang="en-US" altLang="ko-KR" baseline="0" dirty="0"/>
              <a:t>10epoch</a:t>
            </a:r>
            <a:r>
              <a:rPr lang="ko-KR" altLang="en-US" baseline="0" dirty="0"/>
              <a:t>을 진행</a:t>
            </a:r>
            <a:endParaRPr lang="en-US" altLang="ko-KR" baseline="0" dirty="0"/>
          </a:p>
          <a:p>
            <a:r>
              <a:rPr lang="ko-KR" altLang="en-US" baseline="0" dirty="0"/>
              <a:t>또한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강화학습의 경우 랜덤 생성으로 </a:t>
            </a:r>
            <a:r>
              <a:rPr lang="en-US" altLang="ko-KR" baseline="0" dirty="0"/>
              <a:t>12.8</a:t>
            </a:r>
            <a:r>
              <a:rPr lang="ko-KR" altLang="en-US" baseline="0" dirty="0"/>
              <a:t>만 개의 샘플을 생성하여 하는 학습을 </a:t>
            </a:r>
            <a:r>
              <a:rPr lang="en-US" altLang="ko-KR" baseline="0" dirty="0"/>
              <a:t>100 epoch</a:t>
            </a:r>
            <a:r>
              <a:rPr lang="ko-KR" altLang="en-US" baseline="0" dirty="0"/>
              <a:t>만큼 진행하였다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1137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BatchNorm</a:t>
            </a:r>
            <a:r>
              <a:rPr lang="ko-KR" altLang="en-US" baseline="0" dirty="0"/>
              <a:t>은 훈련데이터로부터 학습하는 것이 아니라 통계적으로 평균과 분산을 계산해서 사용하는 방식을 이용하였다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789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빔 </a:t>
            </a:r>
            <a:r>
              <a:rPr lang="ko-KR" altLang="en-US" baseline="0" dirty="0" err="1"/>
              <a:t>서치</a:t>
            </a:r>
            <a:r>
              <a:rPr lang="ko-KR" altLang="en-US" baseline="0" dirty="0"/>
              <a:t> </a:t>
            </a:r>
            <a:r>
              <a:rPr lang="en-US" altLang="ko-KR" baseline="0" dirty="0"/>
              <a:t>= 128,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252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84517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일반화를 비교하는 그래프에 대한 설명입니다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Tsp20-50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tsp50</a:t>
            </a:r>
            <a:r>
              <a:rPr lang="ko-KR" altLang="en-US" baseline="0" dirty="0"/>
              <a:t>의 성능이랑 비슷하게 유지된다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작은 </a:t>
            </a:r>
            <a:r>
              <a:rPr lang="en-US" altLang="ko-KR" baseline="0" dirty="0"/>
              <a:t>tsp20</a:t>
            </a:r>
            <a:r>
              <a:rPr lang="ko-KR" altLang="en-US" baseline="0" dirty="0"/>
              <a:t>은 큰 크기에 대해서는 학습을 제대로 하지 못했다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Tsp100</a:t>
            </a:r>
            <a:r>
              <a:rPr lang="ko-KR" altLang="en-US" baseline="0" dirty="0"/>
              <a:t>은 쉽게 일반화가 되지만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학습시간이 길다</a:t>
            </a:r>
            <a:endParaRPr lang="en-US" altLang="ko-KR" baseline="0" dirty="0"/>
          </a:p>
          <a:p>
            <a:r>
              <a:rPr lang="en-US" altLang="ko-KR" baseline="0" dirty="0"/>
              <a:t>Tsp200</a:t>
            </a:r>
            <a:r>
              <a:rPr lang="ko-KR" altLang="en-US" baseline="0"/>
              <a:t>은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1234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6341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7078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2859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1119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5714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점선</a:t>
            </a:r>
            <a:r>
              <a:rPr lang="en-US" altLang="ko-KR" baseline="0" dirty="0"/>
              <a:t>: TSP 50</a:t>
            </a:r>
            <a:br>
              <a:rPr lang="en-US" altLang="ko-KR" baseline="0" dirty="0"/>
            </a:br>
            <a:r>
              <a:rPr lang="ko-KR" altLang="en-US" baseline="0" dirty="0"/>
              <a:t>실선</a:t>
            </a:r>
            <a:r>
              <a:rPr lang="en-US" altLang="ko-KR" baseline="0" dirty="0"/>
              <a:t>: TSP 100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6267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aseline="0" dirty="0"/>
              <a:t>논문 저자가 </a:t>
            </a:r>
            <a:r>
              <a:rPr lang="en-US" altLang="ko-KR" sz="1800" baseline="0" dirty="0"/>
              <a:t>TSP200</a:t>
            </a:r>
            <a:r>
              <a:rPr lang="ko-KR" altLang="en-US" sz="1800" baseline="0" dirty="0"/>
              <a:t>을 초과하는 경우</a:t>
            </a:r>
            <a:r>
              <a:rPr lang="en-US" altLang="ko-KR" sz="1800" baseline="0" dirty="0"/>
              <a:t>, end-to-end </a:t>
            </a:r>
            <a:r>
              <a:rPr lang="ko-KR" altLang="en-US" sz="1800" baseline="0" dirty="0"/>
              <a:t>방법의 학습 모델은 간단한 삽입 휴리스틱 방법의 성능을 능가할 수 없습니다</a:t>
            </a:r>
            <a:r>
              <a:rPr lang="en-US" altLang="ko-KR" sz="1800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4931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4962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56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OR</a:t>
            </a:r>
            <a:r>
              <a:rPr lang="ko-KR" altLang="en-US" baseline="0" dirty="0"/>
              <a:t> </a:t>
            </a:r>
            <a:r>
              <a:rPr lang="en-US" altLang="ko-KR" baseline="0" dirty="0"/>
              <a:t>Solver(Google Optimization problem)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5303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4618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3200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8741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034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0607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0793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178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8164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60270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8650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그래프 </a:t>
            </a:r>
            <a:r>
              <a:rPr lang="en-US" altLang="ko-KR" baseline="0" dirty="0"/>
              <a:t>y</a:t>
            </a:r>
            <a:r>
              <a:rPr lang="ko-KR" altLang="en-US" baseline="0" dirty="0"/>
              <a:t>축</a:t>
            </a:r>
            <a:r>
              <a:rPr lang="en-US" altLang="ko-KR" baseline="0" dirty="0"/>
              <a:t>(TSP200</a:t>
            </a:r>
            <a:r>
              <a:rPr lang="ko-KR" altLang="en-US" baseline="0" dirty="0"/>
              <a:t>을 실제 결과와 차이를 비율로 나타낸 값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왼쪽 </a:t>
            </a:r>
            <a:r>
              <a:rPr lang="en-US" altLang="ko-KR" baseline="0" dirty="0"/>
              <a:t>x</a:t>
            </a:r>
            <a:r>
              <a:rPr lang="ko-KR" altLang="en-US" baseline="0" dirty="0"/>
              <a:t>축</a:t>
            </a:r>
            <a:r>
              <a:rPr lang="en-US" altLang="ko-KR" baseline="0" dirty="0"/>
              <a:t>(</a:t>
            </a:r>
            <a:r>
              <a:rPr lang="ko-KR" altLang="en-US" baseline="0" dirty="0"/>
              <a:t>학습 데이터 수</a:t>
            </a:r>
            <a:r>
              <a:rPr lang="en-US" altLang="ko-KR" baseline="0" dirty="0"/>
              <a:t>) =&gt; </a:t>
            </a:r>
            <a:r>
              <a:rPr lang="ko-KR" altLang="en-US" baseline="0" dirty="0"/>
              <a:t>샘플의 효율성</a:t>
            </a:r>
            <a:endParaRPr lang="en-US" altLang="ko-KR" baseline="0" dirty="0"/>
          </a:p>
          <a:p>
            <a:r>
              <a:rPr lang="ko-KR" altLang="en-US" baseline="0" dirty="0"/>
              <a:t>오른쪽 </a:t>
            </a:r>
            <a:r>
              <a:rPr lang="en-US" altLang="ko-KR" baseline="0" dirty="0"/>
              <a:t>x</a:t>
            </a:r>
            <a:r>
              <a:rPr lang="ko-KR" altLang="en-US" baseline="0" dirty="0"/>
              <a:t>축</a:t>
            </a:r>
            <a:r>
              <a:rPr lang="en-US" altLang="ko-KR" baseline="0" dirty="0"/>
              <a:t>(wall clock time, </a:t>
            </a:r>
            <a:r>
              <a:rPr lang="ko-KR" altLang="en-US" baseline="0" dirty="0"/>
              <a:t>벽시계시간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학습시간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From </a:t>
            </a:r>
            <a:r>
              <a:rPr lang="en-US" altLang="ko-KR" baseline="0" dirty="0" err="1"/>
              <a:t>Scrath</a:t>
            </a:r>
            <a:r>
              <a:rPr lang="en-US" altLang="ko-KR" baseline="0" dirty="0"/>
              <a:t>: </a:t>
            </a:r>
            <a:r>
              <a:rPr lang="ko-KR" altLang="en-US" baseline="0" dirty="0"/>
              <a:t>아무런 사전준비 없이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맨 처음부터</a:t>
            </a:r>
            <a:endParaRPr lang="en-US" altLang="ko-KR" baseline="0" dirty="0"/>
          </a:p>
          <a:p>
            <a:r>
              <a:rPr lang="ko-KR" altLang="en-US" baseline="0" dirty="0"/>
              <a:t>아래 </a:t>
            </a:r>
            <a:r>
              <a:rPr lang="ko-KR" altLang="en-US" baseline="0" dirty="0" err="1"/>
              <a:t>갈색선</a:t>
            </a:r>
            <a:r>
              <a:rPr lang="ko-KR" altLang="en-US" baseline="0" dirty="0"/>
              <a:t> </a:t>
            </a:r>
            <a:r>
              <a:rPr lang="en-US" altLang="ko-KR" baseline="0" dirty="0"/>
              <a:t>-&gt;</a:t>
            </a:r>
            <a:r>
              <a:rPr lang="ko-KR" altLang="en-US" baseline="0" dirty="0"/>
              <a:t> 삽입 휴리스틱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Active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saerch</a:t>
            </a:r>
            <a:r>
              <a:rPr lang="en-US" altLang="ko-KR" baseline="0" dirty="0"/>
              <a:t>:</a:t>
            </a:r>
            <a:r>
              <a:rPr lang="ko-KR" altLang="en-US" baseline="0" dirty="0"/>
              <a:t> 레이블이 없는 많은 후보</a:t>
            </a:r>
            <a:r>
              <a:rPr lang="en-US" altLang="ko-KR" baseline="0" dirty="0"/>
              <a:t> </a:t>
            </a:r>
            <a:r>
              <a:rPr lang="ko-KR" altLang="en-US" baseline="0" dirty="0"/>
              <a:t>풀에서 긍정적인 점을 식별하는 것이 목표인 </a:t>
            </a:r>
            <a:r>
              <a:rPr lang="en-US" altLang="ko-KR" baseline="0" dirty="0"/>
              <a:t>active learning</a:t>
            </a:r>
            <a:r>
              <a:rPr lang="ko-KR" altLang="en-US" baseline="0" dirty="0"/>
              <a:t>의 특정한 실현이다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1131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0660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88945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69045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25354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2842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4759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9230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48950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611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/>
              <a:t>큰 데이터셋에서 일반화를 해야 하기 때문에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고정되거나 작은 데이터 셋에서 성능 측정을 하지 않는다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baseline="0" dirty="0"/>
              <a:t>GNN </a:t>
            </a:r>
            <a:r>
              <a:rPr lang="ko-KR" altLang="en-US" baseline="0" dirty="0"/>
              <a:t>집계 함수와 정규화 함수의 일반화 성능을 개선하고</a:t>
            </a: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자기 회귀 디코딩을 통해 일반화를 개선한다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r>
              <a:rPr lang="en-US" altLang="ko-KR" baseline="0" dirty="0"/>
              <a:t>- </a:t>
            </a:r>
            <a:r>
              <a:rPr lang="ko-KR" altLang="en-US" baseline="0" dirty="0"/>
              <a:t>귀납적 편향</a:t>
            </a:r>
            <a:r>
              <a:rPr lang="en-US" altLang="ko-KR" baseline="0" dirty="0"/>
              <a:t>: </a:t>
            </a:r>
            <a:r>
              <a:rPr lang="ko-KR" altLang="en-US" baseline="0" dirty="0"/>
              <a:t>학습 시에는 만나보지 않았던 상황에 대하여 정확한 예측을 하기 위해 사용하는 추가적인 가정</a:t>
            </a: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4. </a:t>
            </a:r>
            <a:r>
              <a:rPr lang="ko-KR" altLang="en-US" baseline="0" dirty="0"/>
              <a:t>지도학습은 사후 검색에 적합하지만</a:t>
            </a:r>
            <a:r>
              <a:rPr lang="en-US" altLang="ko-KR" baseline="0" dirty="0"/>
              <a:t>, </a:t>
            </a:r>
            <a:r>
              <a:rPr lang="ko-KR" altLang="en-US" baseline="0"/>
              <a:t>강화학습은 레이블 된 </a:t>
            </a:r>
            <a:r>
              <a:rPr lang="ko-KR" altLang="en-US" baseline="0" dirty="0"/>
              <a:t>정답 데이터에 의존하지 않기 때문에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더 많은 연산을 할 수 있도록 더 확장이 가능하여 일반화에 좋은 성능을 보인다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endParaRPr lang="en-US" altLang="ko-KR" baseline="0" dirty="0"/>
          </a:p>
          <a:p>
            <a:r>
              <a:rPr lang="en-US" altLang="ko-KR" baseline="0" dirty="0"/>
              <a:t>https://m.blog.naver.com/PostView.naver?isHttpsRedirect=true&amp;blogId=victoria1590&amp;logNo=220463611454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805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논문에서 핵심적인 부분</a:t>
            </a:r>
            <a:endParaRPr lang="en-US" altLang="ko-KR" baseline="0" dirty="0"/>
          </a:p>
          <a:p>
            <a:r>
              <a:rPr lang="ko-KR" altLang="en-US" baseline="0" dirty="0"/>
              <a:t>많은 </a:t>
            </a:r>
            <a:r>
              <a:rPr lang="en-US" altLang="ko-KR" baseline="0" dirty="0"/>
              <a:t>np-hard </a:t>
            </a:r>
            <a:r>
              <a:rPr lang="ko-KR" altLang="en-US" baseline="0" dirty="0"/>
              <a:t>문제가 있지만 이 논문은 </a:t>
            </a:r>
            <a:r>
              <a:rPr lang="en-US" altLang="ko-KR" baseline="0" dirty="0"/>
              <a:t>tsp</a:t>
            </a:r>
            <a:r>
              <a:rPr lang="ko-KR" altLang="en-US" baseline="0" dirty="0"/>
              <a:t>를 예를 들어서 설명하고 있다</a:t>
            </a:r>
            <a:endParaRPr lang="en-US" altLang="ko-KR" baseline="0" dirty="0"/>
          </a:p>
          <a:p>
            <a:r>
              <a:rPr lang="ko-KR" altLang="en-US" baseline="0" dirty="0"/>
              <a:t>먼저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문제를 정의하는 부분입니다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635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3467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6191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1. </a:t>
            </a:r>
            <a:r>
              <a:rPr lang="ko-KR" altLang="en-US" baseline="0" dirty="0"/>
              <a:t>문제 정의 부분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2B0CF90-0E48-469A-BE1D-D3B3FC73F610}" type="slidenum">
              <a:rPr lang="en-US" altLang="ko-KR" smtClean="0"/>
              <a:pPr lvl="0"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16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>
          <a:xfrm>
            <a:off x="1066800" y="2743200"/>
            <a:ext cx="8077200" cy="185737"/>
          </a:xfrm>
          <a:prstGeom prst="rect">
            <a:avLst/>
          </a:prstGeom>
          <a:solidFill>
            <a:srgbClr val="FEAE14"/>
          </a:solidFill>
          <a:ln>
            <a:noFill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  <a:defRPr sz="20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/>
              <a:buChar char="§"/>
            </a:pPr>
            <a:endParaRPr lang="en-US" altLang="ko-KR"/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>
          <a:xfrm>
            <a:off x="1241425" y="6438900"/>
            <a:ext cx="7445375" cy="0"/>
          </a:xfrm>
          <a:prstGeom prst="line">
            <a:avLst/>
          </a:prstGeom>
          <a:noFill/>
          <a:ln w="9525">
            <a:solidFill>
              <a:schemeClr val="accent4">
                <a:lumMod val="75000"/>
                <a:lumOff val="25000"/>
              </a:schemeClr>
            </a:solidFill>
            <a:round/>
          </a:ln>
        </p:spPr>
        <p:txBody>
          <a:bodyPr wrap="none" anchor="ctr"/>
          <a:lstStyle/>
          <a:p>
            <a:pPr lvl="0"/>
            <a:endParaRPr lang="ko-KR" altLang="en-US"/>
          </a:p>
        </p:txBody>
      </p:sp>
      <p:sp>
        <p:nvSpPr>
          <p:cNvPr id="71691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066800" y="1524000"/>
            <a:ext cx="7010400" cy="1143000"/>
          </a:xfrm>
        </p:spPr>
        <p:txBody>
          <a:bodyPr/>
          <a:lstStyle>
            <a:lvl1pPr algn="ctr">
              <a:defRPr sz="3200">
                <a:solidFill>
                  <a:srgbClr val="094A9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07" name="Rectangle 2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41374" y="3354324"/>
            <a:ext cx="6400800" cy="1752600"/>
          </a:xfrm>
        </p:spPr>
        <p:txBody>
          <a:bodyPr/>
          <a:lstStyle>
            <a:lvl1pPr marL="0" indent="0" algn="ctr">
              <a:buFont typeface="Wingdings"/>
              <a:buNone/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95507" y="6096000"/>
            <a:ext cx="1993900" cy="342900"/>
          </a:xfrm>
        </p:spPr>
        <p:txBody>
          <a:bodyPr/>
          <a:lstStyle>
            <a:lvl1pPr>
              <a:defRPr sz="2000">
                <a:solidFill>
                  <a:schemeClr val="accent4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 </a:t>
            </a:r>
            <a:fld id="{4713A2B4-5D5F-4A66-A3C5-46C1F1C5813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23B1D935-1DB5-49E0-82B7-1CDE451DBEEA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401638"/>
            <a:ext cx="2133600" cy="5199062"/>
          </a:xfrm>
        </p:spPr>
        <p:txBody>
          <a:bodyPr vert="eaVert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401638"/>
            <a:ext cx="6248400" cy="51990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E9A1A874-96FC-4760-90C1-AC4816D2003E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04248" y="6113462"/>
            <a:ext cx="1993900" cy="342900"/>
          </a:xfrm>
        </p:spPr>
        <p:txBody>
          <a:bodyPr/>
          <a:lstStyle>
            <a:lvl1pPr>
              <a:defRPr sz="2000">
                <a:solidFill>
                  <a:schemeClr val="accent4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 </a:t>
            </a:r>
            <a:fld id="{978D8FE9-C6B4-485D-8C4A-C84573A85BD8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81800" y="6096000"/>
            <a:ext cx="1993900" cy="342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BBCB2FB3-9838-496A-9129-246092C165FE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95750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447800"/>
            <a:ext cx="4095750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81800" y="6096000"/>
            <a:ext cx="1993900" cy="342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6F71D2D9-4E56-4D13-8B0E-A7D7993C39BC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FDAD328F-3937-4435-84EC-1AC1038A1240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640843FF-408D-4112-86A2-960C448E8C17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8201AD68-D791-4C0C-B21C-FBCF807EA54D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04362DC1-1139-4DE0-9F58-6B0AF944EB24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/>
              <a:t>Slide </a:t>
            </a:r>
            <a:fld id="{AD82B8D2-4F77-423D-BE78-868929DCBC66}" type="slidenum">
              <a:rPr lang="en-US" altLang="ko-KR"/>
              <a:pPr lvl="0"/>
              <a:t>‹#›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52400" y="5893308"/>
            <a:ext cx="990600" cy="74828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Ed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>
          <a:xfrm>
            <a:off x="342900" y="401638"/>
            <a:ext cx="83439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343900" cy="415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028" name="Line 14"/>
          <p:cNvSpPr>
            <a:spLocks noChangeShapeType="1"/>
          </p:cNvSpPr>
          <p:nvPr userDrawn="1"/>
        </p:nvSpPr>
        <p:spPr>
          <a:xfrm>
            <a:off x="1241425" y="6438900"/>
            <a:ext cx="7445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lvl="0"/>
            <a:endParaRPr lang="ko-KR" altLang="en-US"/>
          </a:p>
        </p:txBody>
      </p:sp>
      <p:sp>
        <p:nvSpPr>
          <p:cNvPr id="1029" name="Line 16"/>
          <p:cNvSpPr>
            <a:spLocks noChangeShapeType="1"/>
          </p:cNvSpPr>
          <p:nvPr userDrawn="1"/>
        </p:nvSpPr>
        <p:spPr>
          <a:xfrm flipV="1">
            <a:off x="457200" y="1265238"/>
            <a:ext cx="8686800" cy="12700"/>
          </a:xfrm>
          <a:prstGeom prst="line">
            <a:avLst/>
          </a:prstGeom>
          <a:noFill/>
          <a:ln w="38100">
            <a:solidFill>
              <a:srgbClr val="FFB300"/>
            </a:solidFill>
            <a:round/>
          </a:ln>
        </p:spPr>
        <p:txBody>
          <a:bodyPr wrap="none" anchor="ctr"/>
          <a:lstStyle/>
          <a:p>
            <a:pPr lvl="0"/>
            <a:endParaRPr lang="ko-KR" altLang="en-US"/>
          </a:p>
        </p:txBody>
      </p:sp>
      <p:sp>
        <p:nvSpPr>
          <p:cNvPr id="70673" name="Rectangle 1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6210300"/>
            <a:ext cx="1993900" cy="3429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defRPr sz="800" i="1"/>
            </a:lvl1pPr>
          </a:lstStyle>
          <a:p>
            <a:pPr lvl="0"/>
            <a:r>
              <a:rPr lang="en-US" altLang="ko-KR" dirty="0"/>
              <a:t>Slide </a:t>
            </a:r>
            <a:fld id="{EB8FF482-F141-4B55-A7B9-590435D102B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C5311-46F2-467B-B04E-237CB5F99840}"/>
              </a:ext>
            </a:extLst>
          </p:cNvPr>
          <p:cNvSpPr txBox="1"/>
          <p:nvPr userDrawn="1"/>
        </p:nvSpPr>
        <p:spPr>
          <a:xfrm>
            <a:off x="8135888" y="6101395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fld id="{5A43F9EB-3BAD-48B8-86FE-69B3436C1EC1}" type="slidenum">
              <a:rPr lang="en-US" altLang="ko-KR" sz="1800" b="1" kern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‹#›</a:t>
            </a:fld>
            <a:r>
              <a:rPr lang="en-US" altLang="ko-KR" sz="1800" b="1" kern="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/28</a:t>
            </a:r>
            <a:endParaRPr lang="ko-KR" altLang="en-US" sz="1800" b="1" kern="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+mj-lt"/>
          <a:ea typeface="ＭＳ Ｐゴシック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  <a:ea typeface="ＭＳ Ｐゴシック"/>
          <a:cs typeface="ＭＳ Ｐゴシック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4080"/>
        </a:buClr>
        <a:buSzPct val="65000"/>
        <a:buFont typeface="Wingdings"/>
        <a:buChar char="n"/>
        <a:defRPr sz="3200" b="1">
          <a:solidFill>
            <a:schemeClr val="tx1"/>
          </a:solidFill>
          <a:latin typeface="+mn-lt"/>
          <a:ea typeface="ＭＳ Ｐゴシック"/>
          <a:cs typeface="ＭＳ Ｐゴシック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Times"/>
        <a:buChar char="•"/>
        <a:defRPr sz="1600">
          <a:solidFill>
            <a:schemeClr val="tx1"/>
          </a:solidFill>
          <a:latin typeface="+mn-lt"/>
          <a:ea typeface="ＭＳ Ｐゴシック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SzPct val="65000"/>
        <a:buChar char="—"/>
        <a:defRPr sz="1600">
          <a:solidFill>
            <a:schemeClr val="tx1"/>
          </a:solidFill>
          <a:latin typeface="+mn-lt"/>
          <a:ea typeface="ＭＳ Ｐゴシック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Font typeface="Times"/>
        <a:buChar char="•"/>
        <a:defRPr sz="1400">
          <a:solidFill>
            <a:schemeClr val="tx1"/>
          </a:solidFill>
          <a:latin typeface="+mn-lt"/>
          <a:ea typeface="ＭＳ Ｐゴシック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Char char="»"/>
        <a:defRPr sz="1400">
          <a:solidFill>
            <a:schemeClr val="tx1"/>
          </a:solidFill>
          <a:latin typeface="+mn-lt"/>
          <a:ea typeface="ＭＳ Ｐゴシック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0"/>
          <p:cNvSpPr>
            <a:spLocks noGrp="1" noChangeArrowheads="1"/>
          </p:cNvSpPr>
          <p:nvPr>
            <p:ph type="ctrTitle"/>
          </p:nvPr>
        </p:nvSpPr>
        <p:spPr>
          <a:xfrm>
            <a:off x="1187624" y="2232248"/>
            <a:ext cx="7560840" cy="1196752"/>
          </a:xfrm>
        </p:spPr>
        <p:txBody>
          <a:bodyPr/>
          <a:lstStyle/>
          <a:p>
            <a:pPr eaLnBrk="1" hangingPunct="1"/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Learning TSP Requires </a:t>
            </a: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500">
                <a:latin typeface="맑은 고딕" panose="020B0503020000020004" pitchFamily="50" charset="-127"/>
                <a:ea typeface="맑은 고딕" panose="020B0503020000020004" pitchFamily="50" charset="-127"/>
              </a:rPr>
              <a:t>Rethinking Generalization</a:t>
            </a:r>
            <a:endParaRPr lang="ko-KR" altLang="ko-KR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48" name="Rectangle 3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056276" y="5625244"/>
            <a:ext cx="2016224" cy="83671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ko-KR" altLang="en-US" sz="2000" spc="-148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최우진</a:t>
            </a:r>
            <a:endParaRPr lang="en-US" altLang="ko-KR" sz="2000" spc="-148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  <a:p>
            <a:pPr>
              <a:lnSpc>
                <a:spcPct val="95000"/>
              </a:lnSpc>
            </a:pPr>
            <a:r>
              <a:rPr lang="en-US" altLang="ko-KR" sz="2000" spc="-148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/>
              </a:rPr>
              <a:t>2021/10/29</a:t>
            </a:r>
            <a:endParaRPr lang="ko-KR" altLang="en-US" sz="2000" spc="-148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3.1. Problem Definition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Graph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Sparsification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보통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완전 연결 그래프로 정의된다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K-nearest neighbor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방법으로 그래프를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희소화하여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학습 속도 개선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0D897D-D251-4A9C-B1E1-D67028BF2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64" y="3104964"/>
            <a:ext cx="5220072" cy="27367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3650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3.2. Graph Embedding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447800"/>
                <a:ext cx="8431088" cy="5005536"/>
              </a:xfrm>
            </p:spPr>
            <p:txBody>
              <a:bodyPr/>
              <a:lstStyle/>
              <a:p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GNN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인코더는 입력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TSP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그래프의 각 노드에 대한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차원 표현을 계산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각 계층에서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노드는 인접 계층으로부터 특징을 수집하여 재귀 메시지 전달을 통해 로컬 그래프 구조를 나타낸다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L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개의 계층을 쌓으면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네트워크가 각 노드의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L-hop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이웃으로부터 해당 노드를 표현</a:t>
                </a:r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0" indent="0">
                  <a:buNone/>
                </a:pPr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b="1" i="1" dirty="0">
                  <a:latin typeface="Cambria Math" panose="02040503050406030204" pitchFamily="18" charset="0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𝒉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</m:t>
                        </m:r>
                      </m:sub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𝒍</m:t>
                        </m:r>
                      </m:sup>
                    </m:sSub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𝒆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𝒊𝒋</m:t>
                        </m:r>
                      </m:sub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𝒍</m:t>
                        </m:r>
                      </m:sup>
                    </m:sSubSup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은 각각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계층의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node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특징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edge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ij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특징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sz="16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ko-KR" altLang="ko-KR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sz="16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ko-KR" altLang="ko-KR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sz="16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ko-KR" altLang="ko-KR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sz="16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ko-KR" altLang="ko-KR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sz="16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ko-KR" altLang="ko-KR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</a:t>
                </a:r>
                <a:r>
                  <a:rPr lang="ko-KR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학습 파라미터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NORM: </a:t>
                </a:r>
                <a:r>
                  <a:rPr lang="ko-KR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정규화 층</a:t>
                </a:r>
                <a:r>
                  <a:rPr lang="en-US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</a:t>
                </a:r>
                <a:r>
                  <a:rPr lang="en-US" altLang="ko-KR" sz="1600" dirty="0" err="1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BatchNorm</a:t>
                </a:r>
                <a:r>
                  <a:rPr lang="en-US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en-US" altLang="ko-KR" sz="1600" dirty="0" err="1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LayerNorm</a:t>
                </a:r>
                <a:r>
                  <a:rPr lang="en-US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), AGGR: </a:t>
                </a:r>
                <a:r>
                  <a:rPr lang="ko-KR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이웃 합계 함수 </a:t>
                </a:r>
                <a:r>
                  <a:rPr lang="en-US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(SUM, MEAN, MAX)</a:t>
                </a:r>
                <a:br>
                  <a:rPr lang="en-US" altLang="ko-KR" sz="1600" i="1" dirty="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sz="16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</a:t>
                </a:r>
                <a:r>
                  <a:rPr lang="ko-KR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ko-KR" sz="1600" dirty="0" err="1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시그모이드</a:t>
                </a:r>
                <a:r>
                  <a:rPr lang="ko-KR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함수</a:t>
                </a:r>
                <a:r>
                  <a:rPr lang="en-US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⊙</m:t>
                    </m:r>
                  </m:oMath>
                </a14:m>
                <a:r>
                  <a:rPr lang="en-US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</a:t>
                </a:r>
                <a:r>
                  <a:rPr lang="ko-KR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600" dirty="0">
                    <a:effectLst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Hadamard product</a:t>
                </a:r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447800"/>
                <a:ext cx="8431088" cy="500553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93487636-175E-43DE-87EB-E09B35615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440" y="3140968"/>
            <a:ext cx="6383120" cy="9855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5318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3.3. Solution Decoding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</p:spPr>
            <p:txBody>
              <a:bodyPr/>
              <a:lstStyle/>
              <a:p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Non-autoregressive Decoding (NAR)</a:t>
                </a:r>
              </a:p>
              <a:p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TSP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각 노드 연결 예측 작업으로 간주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각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edge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는 다른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edge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와 독립적이며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최적의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TSP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경로에 포함 여부를 계산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edge predictor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최종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GNN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인코더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계층에 의해 생성된 노드 </a:t>
                </a:r>
                <a:r>
                  <a:rPr lang="ko-KR" altLang="en-US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임베딩의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계층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MLP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정의</a:t>
                </a:r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[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함초롬돋움" panose="020B0604000101010101" pitchFamily="50" charset="-127"/>
                      </a:rPr>
                      <m:t>∙,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함초롬돋움" panose="020B0604000101010101" pitchFamily="50" charset="-127"/>
                      </a:rPr>
                      <m:t>∙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함초롬돋움" panose="020B0604000101010101" pitchFamily="50" charset="-127"/>
                      </a:rPr>
                      <m:t>,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함초롬돋움" panose="020B0604000101010101" pitchFamily="50" charset="-127"/>
                      </a:rPr>
                      <m:t>∙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함초롬돋움" panose="020B0604000101010101" pitchFamily="50" charset="-127"/>
                      </a:rPr>
                      <m:t>]</m:t>
                    </m:r>
                  </m:oMath>
                </a14:m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연결 연산자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는 </a:t>
                </a:r>
                <a:r>
                  <a:rPr lang="en-US" altLang="ko-KR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Softmax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통해 각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 대한 확률을 계산</a:t>
                </a:r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NAR </a:t>
                </a:r>
                <a:r>
                  <a:rPr lang="ko-KR" altLang="en-US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디코더는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한 번에 예측을 생성하여 빠르지만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TSP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투어의 순차적 순서를 무시한다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AA6F297-8A7C-4610-9AF6-2B659CDB1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551" y="3539741"/>
            <a:ext cx="6670898" cy="8216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8891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3.3. Solution Decoding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</p:spPr>
            <p:txBody>
              <a:bodyPr/>
              <a:lstStyle/>
              <a:p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Autoregressive Decoding (AR)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Attention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or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RNN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기반으로 단계별 그래프 통과를 통해 순차 귀납적 편향을 모델링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무작위 노드에서 시작하여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각 단계에서 이웃에 대한 확률 분포를 출력하는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attention decoder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사용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결과를 예측할 때는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Greedy Search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사용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마스킹을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통해 방문한 노드를 재방문하지 못하게 제약</a:t>
                </a:r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시간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에서 노드 </a:t>
                </a:r>
                <a:r>
                  <a:rPr lang="en-US" altLang="ko-KR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컨텍스트 벡터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</m:t>
                        </m:r>
                      </m:sub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𝑪</m:t>
                        </m:r>
                      </m:sup>
                    </m:sSubSup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𝐖</m:t>
                        </m:r>
                      </m:e>
                      <m:sub>
                        <m:r>
                          <a:rPr lang="en-US" altLang="ko-KR" sz="1600" b="1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𝐂</m:t>
                        </m:r>
                      </m:sub>
                    </m:sSub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[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𝐡</m:t>
                        </m:r>
                      </m:e>
                      <m:sub>
                        <m:r>
                          <a:rPr lang="en-US" altLang="ko-KR" sz="1600" b="1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𝐆</m:t>
                        </m:r>
                      </m:sub>
                    </m:sSub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𝐡</m:t>
                        </m:r>
                      </m:e>
                      <m:sub>
                        <m:sSubSup>
                          <m:sSubSup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𝒕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 −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′</m:t>
                            </m:r>
                          </m:sup>
                        </m:sSubSup>
                      </m:sub>
                      <m:sup>
                        <m:r>
                          <a:rPr lang="en-US" altLang="ko-KR" sz="1600" b="1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𝐋</m:t>
                        </m:r>
                      </m:sup>
                    </m:sSub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𝒉</m:t>
                        </m:r>
                      </m:e>
                      <m:sub>
                        <m:sSubSup>
                          <m:sSubSup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′</m:t>
                            </m:r>
                          </m:sup>
                        </m:sSubSup>
                      </m:sub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𝑳</m:t>
                        </m:r>
                      </m:sup>
                    </m:sSub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]</m:t>
                    </m:r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이며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𝐡</m:t>
                        </m:r>
                      </m:e>
                      <m:sub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𝒕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′</m:t>
                            </m:r>
                          </m:sup>
                        </m:sSubSup>
                      </m:sub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𝐋</m:t>
                        </m:r>
                      </m:sup>
                    </m:sSubSup>
                  </m:oMath>
                </a14:m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부분 투어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′</m:t>
                    </m:r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노드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</a:t>
                </a:r>
                <a:r>
                  <a:rPr lang="ko-KR" altLang="en-US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임베딩</a:t>
                </a:r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컨텍스트 벡터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</m:t>
                        </m:r>
                      </m:sub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𝑪</m:t>
                        </m:r>
                      </m:sup>
                    </m:sSubSup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노드 </a:t>
                </a:r>
                <a:r>
                  <a:rPr lang="ko-KR" altLang="en-US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임베딩에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대한 표준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MHA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연산 수행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(M = 8)</a:t>
                </a: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218CFB6-EE36-49C5-8D6A-31E8C6715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218" y="5337212"/>
            <a:ext cx="6948264" cy="5994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80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3.3. Solution Decoding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</p:spPr>
            <p:txBody>
              <a:bodyPr/>
              <a:lstStyle/>
              <a:p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Autoregressive Decoding (AR)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각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edge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𝐞</m:t>
                        </m:r>
                      </m:e>
                      <m:sub>
                        <m:r>
                          <a:rPr lang="en-US" altLang="ko-KR" sz="1600" b="1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𝐢𝐣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 대한 </a:t>
                </a:r>
                <a:r>
                  <a:rPr lang="ko-KR" altLang="en-US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비정규화된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logits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은 컨텍스트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𝒉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</m:t>
                        </m:r>
                      </m:sub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𝑪</m:t>
                        </m:r>
                      </m:sup>
                    </m:sSubSup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와 </a:t>
                </a:r>
                <a:r>
                  <a:rPr lang="ko-KR" altLang="en-US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임베딩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𝒉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사이의 최종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attention </a:t>
                </a:r>
                <a:r>
                  <a:rPr lang="en-US" altLang="ko-KR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mechnism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통해 계산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계산된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logits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은 모든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edge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에서 </a:t>
                </a:r>
                <a:r>
                  <a:rPr lang="en-US" altLang="ko-KR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softmax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통해 확률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변환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tanh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은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[-C, C]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내에서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logits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값을 유지하기 위해 사용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(C = 10)</a:t>
                </a: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4F7ACB0-4E2C-4CD9-86F9-DF0F52019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64" y="3645024"/>
            <a:ext cx="6264188" cy="11653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46965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3.4. Solution Search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</p:spPr>
            <p:txBody>
              <a:bodyPr/>
              <a:lstStyle/>
              <a:p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Greedy Search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AR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디코딩의 경우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노드 </a:t>
                </a:r>
                <a:r>
                  <a:rPr lang="en-US" altLang="ko-KR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예측 확률은 확률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에서 샘플링을 통해 현재 단계에서 이동할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edge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선택하거나 가장 가능성이 높은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선택한다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NAR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디코딩의 경우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서로 독립적으로 모든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edge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 걸쳐 확률을 직접 출력한다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무작위 노드에서 시작해서 방문한 노드를 </a:t>
                </a:r>
                <a:r>
                  <a:rPr lang="ko-KR" altLang="en-US" sz="16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마스킹하여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유효한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TSP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투어를 얻을 수 있다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Beam Search and Sampling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디코딩을 통해 추론을 할 때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b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개의 가장 가능성이 높은 투어를 유지한다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b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개의 투어들을 샘플링하고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그 중에서 가장 짧은 투어를 선택한다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  <a:b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좋은 일반화를 위해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큰 값의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b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사용하지 않는다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  <a:blipFill>
                <a:blip r:embed="rId3"/>
                <a:stretch>
                  <a:fillRect r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34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4. Experiments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4.1. Controlled Experiment Setup</a:t>
            </a: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작은 문제 인스턴스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(TSP20-50)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효율적으로 학습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수억 개의 훈련 샘플과 모델 매개 변수 없이 사소하게 작은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학습하기 어려운 큰 인스턴스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(TSP200)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포함하여 더 넓은 범위의 크기로 일반화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훈련에서 볼 수 있는 것보다 더 작고 더 큰 사례에 잘 일반화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좋은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일반화 정량화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간단하고 학습되지 않은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furthest insertion heuristic baseline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 모델 평가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869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4.1. Controlled Experiment Setup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Training Datasets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TSP20-50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그래프를 통해 모델 학습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고정 그래프 크기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TSP20, 50, 100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대해서 비교 모델 학습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Supervised Learning vs. Reinforcement Learning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공통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batch size: 128, learning rate: 1e-4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- 128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 개의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(Concorde Solver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Adam optimizer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- 12.8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 개의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생성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Epoch: 100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76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4.1. Controlled Experiment Setup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431088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 Hyperparameters</a:t>
            </a: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디코더가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있는 모델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vs. NAR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디코더가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있는 모델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공통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hidden dimension d = 128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설정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350,000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훈련 매개 변수 생성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어텐션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디코더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헤드를 사용하는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GNN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인코더 계층을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사용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edge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예측기를 사용하는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GNN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인코더 계층을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사용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대부분의 실험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MAX aggregation,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BatchNorm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배치 통계 사용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사용한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Graph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ConvNet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인코더 사용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AR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디코더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방식을 비교할 때를 제외하고 모든 모델은 지도학습으로 훈련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013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4.1. Controlled Experiment Setup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791128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Evaluation</a:t>
            </a: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 set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TSP10, 20, …, 200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각각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1,280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샘플로 구성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25,600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평가 지표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Concorde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Solver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와의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최적성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차이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최적의 투어 길이에 대한 예측 투어 길의 평균 백분율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F7E595-0C62-40DD-8F6D-A4E95CF5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861048"/>
            <a:ext cx="3600400" cy="24691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279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0. Abstract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조합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최적화 문제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(TSP)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end-to-end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 학습은 수백 개의 노드를 넘어서는 다루기 어렵고 비효율적이다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머신러닝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방법은 작은 사이즈의 데이터 셋에서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classical solver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성능이 비슷하지만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학습된 정책을 더 큰 규모의 데이터 셋에 적용할 수는 없다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논문은 대규모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해결하기 위한 전이 학습을 활용하여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학습에서 볼 수 있는 것보다 더 큰 인스턴스에 대한 일반화를 촉진하는 방법을 제시한다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85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9217024" cy="547142"/>
          </a:xfrm>
        </p:spPr>
        <p:txBody>
          <a:bodyPr/>
          <a:lstStyle/>
          <a:p>
            <a:r>
              <a:rPr lang="en-US" altLang="ko-KR" dirty="0"/>
              <a:t>4.2. Does learning from variable graphs help generalization?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431088" cy="5005536"/>
          </a:xfrm>
        </p:spPr>
        <p:txBody>
          <a:bodyPr/>
          <a:lstStyle/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TSP20, 50, 100, 200, 20-50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완전 연결 그래프 동일한 모델 학습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TSP20-50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TSP50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성능이 비슷하게 유지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TSP20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학습은 큰 크기로 일반화할 수 없다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TSP100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쉽게 일반화 되지만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학습시간이 길다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신속한 실험을 위해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TSP20-50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대해 학습을 진행한다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03A16F-1FBD-4111-B5D6-D51C19B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012" y="1435911"/>
            <a:ext cx="4181976" cy="28680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89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9217024" cy="547142"/>
          </a:xfrm>
        </p:spPr>
        <p:txBody>
          <a:bodyPr/>
          <a:lstStyle/>
          <a:p>
            <a:r>
              <a:rPr lang="en-US" altLang="ko-KR" dirty="0"/>
              <a:t>4.3.What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best</a:t>
            </a:r>
            <a:r>
              <a:rPr lang="ko-KR" altLang="en-US" dirty="0"/>
              <a:t> </a:t>
            </a:r>
            <a:r>
              <a:rPr lang="en-US" altLang="ko-KR" dirty="0"/>
              <a:t>graph</a:t>
            </a:r>
            <a:r>
              <a:rPr lang="ko-KR" altLang="en-US" dirty="0"/>
              <a:t> </a:t>
            </a:r>
            <a:r>
              <a:rPr lang="en-US" altLang="ko-KR" dirty="0" err="1"/>
              <a:t>sparsification</a:t>
            </a:r>
            <a:r>
              <a:rPr lang="ko-KR" altLang="en-US" dirty="0"/>
              <a:t> </a:t>
            </a:r>
            <a:r>
              <a:rPr lang="en-US" altLang="ko-KR" dirty="0"/>
              <a:t>heuristic?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431088" cy="5005536"/>
          </a:xfrm>
        </p:spPr>
        <p:txBody>
          <a:bodyPr/>
          <a:lstStyle/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Graph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sparsification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k-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근접 이웃을 통해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TSPn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각 노드를 연결하여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GNN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계층이 일정한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degree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고정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n x k%-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근접 이웃을 통해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TSPn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각 노드를 연결하여  일정한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graph diameter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고정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방법 모두 빠른 수렴을 하지만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 방법이 더 나은 일반화 성능을 보인다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(k = 20)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C1F1E-95EB-4CD4-A61F-CF2CC70B1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24024"/>
            <a:ext cx="4320480" cy="29123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7789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512676"/>
            <a:ext cx="9217024" cy="763166"/>
          </a:xfrm>
        </p:spPr>
        <p:txBody>
          <a:bodyPr/>
          <a:lstStyle/>
          <a:p>
            <a:r>
              <a:rPr lang="en-US" altLang="ko-KR" dirty="0"/>
              <a:t>4.4.What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relationship between </a:t>
            </a:r>
            <a:br>
              <a:rPr lang="en-US" altLang="ko-KR" dirty="0"/>
            </a:br>
            <a:r>
              <a:rPr lang="en-US" altLang="ko-KR" dirty="0"/>
              <a:t>GNN aggregation functions and normalization layer?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431088" cy="5005536"/>
          </a:xfrm>
        </p:spPr>
        <p:txBody>
          <a:bodyPr/>
          <a:lstStyle/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GNN aggregation functions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SUM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성능이 제일 좋지 못하고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MLP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보다 성능이 약간 좋다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MAX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aggregator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일반화에 좋은 성능을 보여서 추가 실험에 사용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D74A39-3ECC-4422-8548-9924FC7F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563" y="1447800"/>
            <a:ext cx="4192873" cy="28778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96382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512676"/>
            <a:ext cx="9217024" cy="763166"/>
          </a:xfrm>
        </p:spPr>
        <p:txBody>
          <a:bodyPr/>
          <a:lstStyle/>
          <a:p>
            <a:r>
              <a:rPr lang="en-US" altLang="ko-KR" dirty="0"/>
              <a:t>4.4.What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relationship between </a:t>
            </a:r>
            <a:br>
              <a:rPr lang="en-US" altLang="ko-KR" dirty="0"/>
            </a:br>
            <a:r>
              <a:rPr lang="en-US" altLang="ko-KR" dirty="0"/>
              <a:t>GNN aggregation functions and normalization layer?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431088" cy="5005536"/>
          </a:xfrm>
        </p:spPr>
        <p:txBody>
          <a:bodyPr/>
          <a:lstStyle/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Normalization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데이터로부터 평균과 분산을 학습하는 표준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BatchNorm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배치 통계량을 사용하는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BatchNorm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정규화가 제일 잘되어 추후 실험에 사용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임베딩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차원을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정규화하는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LayerNorm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27888-AC6B-44ED-8B19-C12C91FA8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7" y="1447800"/>
            <a:ext cx="4319985" cy="29228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93672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64704"/>
            <a:ext cx="8431088" cy="511138"/>
          </a:xfrm>
        </p:spPr>
        <p:txBody>
          <a:bodyPr/>
          <a:lstStyle/>
          <a:p>
            <a:r>
              <a:rPr lang="en-US" altLang="ko-KR" dirty="0"/>
              <a:t>4.5.Which</a:t>
            </a:r>
            <a:r>
              <a:rPr lang="ko-KR" altLang="en-US" dirty="0"/>
              <a:t> </a:t>
            </a:r>
            <a:r>
              <a:rPr lang="en-US" altLang="ko-KR" dirty="0"/>
              <a:t>decoder</a:t>
            </a:r>
            <a:r>
              <a:rPr lang="ko-KR" altLang="en-US" dirty="0"/>
              <a:t> </a:t>
            </a:r>
            <a:r>
              <a:rPr lang="en-US" altLang="ko-KR" dirty="0"/>
              <a:t>has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better</a:t>
            </a:r>
            <a:r>
              <a:rPr lang="ko-KR" altLang="en-US" dirty="0"/>
              <a:t> </a:t>
            </a:r>
            <a:r>
              <a:rPr lang="en-US" altLang="ko-KR" dirty="0"/>
              <a:t>inductive</a:t>
            </a:r>
            <a:r>
              <a:rPr lang="ko-KR" altLang="en-US" dirty="0"/>
              <a:t> </a:t>
            </a:r>
            <a:r>
              <a:rPr lang="en-US" altLang="ko-KR" dirty="0"/>
              <a:t>bias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TSP?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431088" cy="5005536"/>
          </a:xfrm>
        </p:spPr>
        <p:txBody>
          <a:bodyPr/>
          <a:lstStyle/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 decoder vs. NAR decoder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AR decoder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NAR decoder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보다 잘 훈련데이터를 적합 시킬 수 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그래프 정보가 없어도 순차 디코딩이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더 좋은 성능을 보인다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NAR decoder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 decoder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보다 추론 속도가 빠르다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316444-36C7-43C3-B568-64626135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24" y="1556792"/>
            <a:ext cx="7452320" cy="25446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62955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404664"/>
            <a:ext cx="8431088" cy="871178"/>
          </a:xfrm>
        </p:spPr>
        <p:txBody>
          <a:bodyPr/>
          <a:lstStyle/>
          <a:p>
            <a:r>
              <a:rPr lang="en-US" altLang="ko-KR" dirty="0"/>
              <a:t>4.6. How does the learning paradigms </a:t>
            </a:r>
            <a:br>
              <a:rPr lang="en-US" altLang="ko-KR" dirty="0"/>
            </a:br>
            <a:r>
              <a:rPr lang="en-US" altLang="ko-KR" dirty="0"/>
              <a:t>impact the search phase?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431088" cy="5005536"/>
          </a:xfrm>
        </p:spPr>
        <p:txBody>
          <a:bodyPr/>
          <a:lstStyle/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Supervised Learning vs. Reinforcement Learning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RL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모델이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Greedy Search, Sampling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성능이 좋다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SL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Beam Search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성능이 좋다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BCC664-A7CB-42A2-BDFB-943471BB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832" y="1447800"/>
            <a:ext cx="4264335" cy="29065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29164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836712"/>
            <a:ext cx="8431088" cy="439130"/>
          </a:xfrm>
        </p:spPr>
        <p:txBody>
          <a:bodyPr/>
          <a:lstStyle/>
          <a:p>
            <a:r>
              <a:rPr lang="en-US" altLang="ko-KR" dirty="0"/>
              <a:t>4.7. Which learning paradigm scales better?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431088" cy="5005536"/>
          </a:xfrm>
        </p:spPr>
        <p:txBody>
          <a:bodyPr/>
          <a:lstStyle/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데이터 샘플의 수가 늘어날 수록 성능이 좋아진다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TSP100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샘플수가 많아져도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SL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변화가 없지만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RL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지속적으로 성능이 개선된다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RL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모델이 큰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학습하기에 좋은 모델이다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C5CD70-3780-426E-ACDD-B0AB22950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80" y="1340768"/>
            <a:ext cx="3960440" cy="30923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89448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836712"/>
            <a:ext cx="8431088" cy="439130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431088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같은 조합 문제에 대한 학습 기반 모델은 작은 데이터 셋에 대해 좋은 결과를 보여주었지만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큰 데이터 셋에 대한 훈련은 오래 걸리기 때문에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end-to-end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방법을 사용하기 어렵다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TSP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노드를 초과하는 경우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간단한 삽입 휴리스틱 방법을 능가할 수 없다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모델을 효율적으로 학습하고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학습된 정책을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zero-shot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방식이나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fine-tuning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 더 큰 그래프로 전송하는 모델을 통해 해결해보고자 한다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155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63888" y="3140968"/>
            <a:ext cx="2022376" cy="721060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>
                <a:solidFill>
                  <a:srgbClr val="0070C0"/>
                </a:solidFill>
              </a:rPr>
              <a:t>감사합니다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Rectangle 30"/>
          <p:cNvSpPr txBox="1">
            <a:spLocks noChangeArrowheads="1"/>
          </p:cNvSpPr>
          <p:nvPr/>
        </p:nvSpPr>
        <p:spPr>
          <a:xfrm>
            <a:off x="503548" y="656692"/>
            <a:ext cx="8064896" cy="1260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+mj-lt"/>
                <a:ea typeface="ＭＳ Ｐゴシック"/>
                <a:cs typeface="ＭＳ Ｐゴシック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  <a:ea typeface="ＭＳ Ｐゴシック"/>
                <a:cs typeface="ＭＳ Ｐゴシック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4080"/>
                </a:solidFill>
                <a:latin typeface="Arial"/>
              </a:defRPr>
            </a:lvl9pPr>
          </a:lstStyle>
          <a:p>
            <a:pPr algn="ctr" eaLnBrk="1" hangingPunct="1"/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Learning TSP Requires </a:t>
            </a: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Rethinking Generalization</a:t>
            </a:r>
            <a:endParaRPr lang="ko-KR" altLang="ko-KR" sz="25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22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Content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F0D52-4C21-4229-AF95-95C7B160AB57}"/>
              </a:ext>
            </a:extLst>
          </p:cNvPr>
          <p:cNvSpPr txBox="1"/>
          <p:nvPr/>
        </p:nvSpPr>
        <p:spPr>
          <a:xfrm>
            <a:off x="1035440" y="1870161"/>
            <a:ext cx="5050526" cy="108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500">
                <a:latin typeface="Arial Rounded MT Bold" panose="020F0704030504030204" pitchFamily="34" charset="0"/>
              </a:rPr>
              <a:t>Graph Neural Network(GNN)</a:t>
            </a:r>
            <a:endParaRPr lang="en-US" altLang="ko-KR" sz="150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500">
                <a:latin typeface="Arial Rounded MT Bold" panose="020F0704030504030204" pitchFamily="34" charset="0"/>
                <a:cs typeface="Arial" panose="020B0604020202020204" pitchFamily="34" charset="0"/>
              </a:rPr>
              <a:t>Travelling Salesman Problem</a:t>
            </a:r>
            <a:r>
              <a:rPr lang="en-US" altLang="ko-KR" sz="1500">
                <a:latin typeface="Arial Rounded MT Bold" panose="020F0704030504030204" pitchFamily="34" charset="0"/>
              </a:rPr>
              <a:t>(TSP)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500">
                <a:latin typeface="Arial Rounded MT Bold" panose="020F0704030504030204" pitchFamily="34" charset="0"/>
              </a:rPr>
              <a:t>Overview: Approach TSP Problem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EDEB6-738B-4441-960F-9F476354A2EF}"/>
              </a:ext>
            </a:extLst>
          </p:cNvPr>
          <p:cNvSpPr txBox="1"/>
          <p:nvPr/>
        </p:nvSpPr>
        <p:spPr>
          <a:xfrm>
            <a:off x="723550" y="1459576"/>
            <a:ext cx="2336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>
                <a:latin typeface="Arial Rounded MT Bold" panose="020F0704030504030204" pitchFamily="34" charset="0"/>
              </a:rPr>
              <a:t>Pre-Required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CA439-2926-44BB-ACC8-8D320307D1A8}"/>
              </a:ext>
            </a:extLst>
          </p:cNvPr>
          <p:cNvSpPr txBox="1"/>
          <p:nvPr/>
        </p:nvSpPr>
        <p:spPr>
          <a:xfrm>
            <a:off x="1043608" y="3574603"/>
            <a:ext cx="4536819" cy="1779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>
                <a:latin typeface="Arial Rounded MT Bold" panose="020F0704030504030204" pitchFamily="34" charset="0"/>
              </a:rPr>
              <a:t>0.    Abstract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>
                <a:latin typeface="Arial Rounded MT Bold" panose="020F0704030504030204" pitchFamily="34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>
                <a:latin typeface="Arial Rounded MT Bold" panose="020F0704030504030204" pitchFamily="34" charset="0"/>
              </a:rPr>
              <a:t>Neural Combinatorial Optimization Pipeline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>
                <a:latin typeface="Arial Rounded MT Bold" panose="020F0704030504030204" pitchFamily="34" charset="0"/>
              </a:rPr>
              <a:t>Experiments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54A121-C36A-45A7-832C-4520EFE1A9DA}"/>
              </a:ext>
            </a:extLst>
          </p:cNvPr>
          <p:cNvSpPr txBox="1"/>
          <p:nvPr/>
        </p:nvSpPr>
        <p:spPr>
          <a:xfrm>
            <a:off x="723550" y="3140968"/>
            <a:ext cx="2516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>
                <a:latin typeface="Arial Rounded MT Bold" panose="020F0704030504030204" pitchFamily="34" charset="0"/>
              </a:rPr>
              <a:t>Main Content</a:t>
            </a:r>
          </a:p>
        </p:txBody>
      </p:sp>
    </p:spTree>
    <p:extLst>
      <p:ext uri="{BB962C8B-B14F-4D97-AF65-F5344CB8AC3E}">
        <p14:creationId xmlns:p14="http://schemas.microsoft.com/office/powerpoint/2010/main" val="288491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1. Introduction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6106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NP-hard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조합 문제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2D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유클리드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최적의 해를 찾기 어렵다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	</a:t>
            </a: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OR Solver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Concorde TSP solver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시간이 오래 걸리고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특정한 문제의 해결책만 제공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이러한 해결책을 만들기 위해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상당한 시간과 해당 분야의 전문지식이 필요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기계학습에서는 조합문제를 직접 해결하는 일반적인 학습 알고리즘을 개발하고자 한다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End-to-end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방법은 매우 작은 데이터셋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수백 개의 노드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OR Solver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비슷한 성능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91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Graph Data Structure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61C18-0975-4D64-8BB3-95202AC767EF}"/>
              </a:ext>
            </a:extLst>
          </p:cNvPr>
          <p:cNvSpPr txBox="1"/>
          <p:nvPr/>
        </p:nvSpPr>
        <p:spPr>
          <a:xfrm>
            <a:off x="420362" y="1289120"/>
            <a:ext cx="2870851" cy="454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>
                <a:latin typeface="Arial Rounded MT Bold" panose="020F0704030504030204" pitchFamily="34" charset="0"/>
              </a:rPr>
              <a:t>Graph</a:t>
            </a:r>
            <a:r>
              <a:rPr lang="ko-KR" altLang="en-US" b="1">
                <a:latin typeface="Arial Rounded MT Bold" panose="020F0704030504030204" pitchFamily="34" charset="0"/>
              </a:rPr>
              <a:t> </a:t>
            </a:r>
            <a:r>
              <a:rPr lang="en-US" altLang="ko-KR" b="1">
                <a:latin typeface="Arial Rounded MT Bold" panose="020F0704030504030204" pitchFamily="34" charset="0"/>
              </a:rPr>
              <a:t>Data</a:t>
            </a:r>
            <a:r>
              <a:rPr lang="ko-KR" altLang="en-US" b="1">
                <a:latin typeface="Arial Rounded MT Bold" panose="020F0704030504030204" pitchFamily="34" charset="0"/>
              </a:rPr>
              <a:t> </a:t>
            </a:r>
            <a:r>
              <a:rPr lang="en-US" altLang="ko-KR" b="1">
                <a:latin typeface="Arial Rounded MT Bold" panose="020F0704030504030204" pitchFamily="34" charset="0"/>
              </a:rPr>
              <a:t>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F1F6-978E-4580-8F31-B4327BB38B3D}"/>
              </a:ext>
            </a:extLst>
          </p:cNvPr>
          <p:cNvSpPr txBox="1"/>
          <p:nvPr/>
        </p:nvSpPr>
        <p:spPr>
          <a:xfrm>
            <a:off x="431540" y="1836244"/>
            <a:ext cx="8417689" cy="1666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Arial Rounded MT Bold" panose="020F0704030504030204" pitchFamily="34" charset="0"/>
              </a:rPr>
              <a:t>Graph </a:t>
            </a:r>
            <a:r>
              <a:rPr lang="ko-KR" altLang="en-US" sz="1400">
                <a:latin typeface="Arial Rounded MT Bold" panose="020F0704030504030204" pitchFamily="34" charset="0"/>
              </a:rPr>
              <a:t>는 </a:t>
            </a:r>
            <a:r>
              <a:rPr lang="en-US" altLang="ko-KR" sz="1400">
                <a:latin typeface="Arial Rounded MT Bold" panose="020F0704030504030204" pitchFamily="34" charset="0"/>
              </a:rPr>
              <a:t>Node(=Vertex)</a:t>
            </a:r>
            <a:r>
              <a:rPr lang="ko-KR" altLang="en-US" sz="1400">
                <a:latin typeface="Arial Rounded MT Bold" panose="020F0704030504030204" pitchFamily="34" charset="0"/>
              </a:rPr>
              <a:t>와 </a:t>
            </a:r>
            <a:r>
              <a:rPr lang="en-US" altLang="ko-KR" sz="1400">
                <a:latin typeface="Arial Rounded MT Bold" panose="020F0704030504030204" pitchFamily="34" charset="0"/>
              </a:rPr>
              <a:t>Edge</a:t>
            </a:r>
            <a:r>
              <a:rPr lang="ko-KR" altLang="en-US" sz="1400">
                <a:latin typeface="Arial Rounded MT Bold" panose="020F0704030504030204" pitchFamily="34" charset="0"/>
              </a:rPr>
              <a:t>로 구성되어 있는 자료구조</a:t>
            </a:r>
            <a:r>
              <a:rPr lang="en-US" altLang="ko-KR" sz="1400">
                <a:latin typeface="Arial Rounded MT Bold" panose="020F070403050403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Arial Rounded MT Bold" panose="020F0704030504030204" pitchFamily="34" charset="0"/>
              </a:rPr>
              <a:t>Graph Data Structure</a:t>
            </a:r>
            <a:r>
              <a:rPr lang="ko-KR" altLang="en-US" sz="1400">
                <a:latin typeface="Arial Rounded MT Bold" panose="020F0704030504030204" pitchFamily="34" charset="0"/>
              </a:rPr>
              <a:t>가 다른 데이터 구조와 다른점은 </a:t>
            </a:r>
            <a:r>
              <a:rPr lang="en-US" altLang="ko-KR" sz="1400">
                <a:latin typeface="Arial Rounded MT Bold" panose="020F0704030504030204" pitchFamily="34" charset="0"/>
              </a:rPr>
              <a:t>Edge</a:t>
            </a:r>
            <a:r>
              <a:rPr lang="ko-KR" altLang="en-US" sz="1400">
                <a:latin typeface="Arial Rounded MT Bold" panose="020F0704030504030204" pitchFamily="34" charset="0"/>
              </a:rPr>
              <a:t>에도 정보가 담긴다는 점</a:t>
            </a:r>
            <a:endParaRPr lang="en-US" altLang="ko-KR" sz="140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Arial Rounded MT Bold" panose="020F0704030504030204" pitchFamily="34" charset="0"/>
              </a:rPr>
              <a:t>각 노드 간의 상관관계나 상호작용관계를 표현한다는 점이 다른 데이터에서 살펴볼 수 없는 특이한 점</a:t>
            </a:r>
            <a:endParaRPr lang="en-US" altLang="ko-KR" sz="1400">
              <a:latin typeface="Arial Rounded MT Bold" panose="020F07040305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Arial Rounded MT Bold" panose="020F0704030504030204" pitchFamily="34" charset="0"/>
              </a:rPr>
              <a:t>Node(= Vertex) : Represent elements of a systems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Arial Rounded MT Bold" panose="020F0704030504030204" pitchFamily="34" charset="0"/>
              </a:rPr>
              <a:t>Edge : Releation or interaction between nodes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12F3C0-7EC4-4204-B724-A9656DB7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832604"/>
            <a:ext cx="2878075" cy="1753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7B30C-C517-402D-A5C9-CB00FC54FF8F}"/>
              </a:ext>
            </a:extLst>
          </p:cNvPr>
          <p:cNvSpPr txBox="1"/>
          <p:nvPr/>
        </p:nvSpPr>
        <p:spPr>
          <a:xfrm>
            <a:off x="4097721" y="5595147"/>
            <a:ext cx="1427619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500">
                <a:latin typeface="Arial Rounded MT Bold" panose="020F0704030504030204" pitchFamily="34" charset="0"/>
              </a:rPr>
              <a:t>Graph Data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313100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Graph Data Structure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3047E-269D-4EA7-A14E-8D2AD8342661}"/>
              </a:ext>
            </a:extLst>
          </p:cNvPr>
          <p:cNvSpPr txBox="1"/>
          <p:nvPr/>
        </p:nvSpPr>
        <p:spPr>
          <a:xfrm>
            <a:off x="790423" y="1803669"/>
            <a:ext cx="8174065" cy="144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>
                <a:latin typeface="Arial Rounded MT Bold" panose="020F0704030504030204" pitchFamily="34" charset="0"/>
              </a:rPr>
              <a:t>Graph </a:t>
            </a:r>
            <a:r>
              <a:rPr lang="ko-KR" altLang="en-US" sz="1200">
                <a:latin typeface="Arial Rounded MT Bold" panose="020F0704030504030204" pitchFamily="34" charset="0"/>
              </a:rPr>
              <a:t>데이터들은 노드간의 정보를 </a:t>
            </a:r>
            <a:r>
              <a:rPr lang="en-US" altLang="ko-KR" sz="1200">
                <a:latin typeface="Arial Rounded MT Bold" panose="020F0704030504030204" pitchFamily="34" charset="0"/>
              </a:rPr>
              <a:t>edge</a:t>
            </a:r>
            <a:r>
              <a:rPr lang="ko-KR" altLang="en-US" sz="1200">
                <a:latin typeface="Arial Rounded MT Bold" panose="020F0704030504030204" pitchFamily="34" charset="0"/>
              </a:rPr>
              <a:t>로 표현하기 때문에</a:t>
            </a:r>
            <a:r>
              <a:rPr lang="en-US" altLang="ko-KR" sz="1200">
                <a:latin typeface="Arial Rounded MT Bold" panose="020F0704030504030204" pitchFamily="34" charset="0"/>
              </a:rPr>
              <a:t>, Euclidean space</a:t>
            </a:r>
            <a:r>
              <a:rPr lang="ko-KR" altLang="en-US" sz="1200">
                <a:latin typeface="Arial Rounded MT Bold" panose="020F0704030504030204" pitchFamily="34" charset="0"/>
              </a:rPr>
              <a:t>를 표현할 수 없다는 것이 다른 데이터</a:t>
            </a:r>
            <a:r>
              <a:rPr lang="en-US" altLang="ko-KR" sz="1200">
                <a:latin typeface="Arial Rounded MT Bold" panose="020F0704030504030204" pitchFamily="34" charset="0"/>
              </a:rPr>
              <a:t>(</a:t>
            </a:r>
            <a:r>
              <a:rPr lang="ko-KR" altLang="en-US" sz="1200">
                <a:latin typeface="Arial Rounded MT Bold" panose="020F0704030504030204" pitchFamily="34" charset="0"/>
              </a:rPr>
              <a:t>이미지</a:t>
            </a:r>
            <a:r>
              <a:rPr lang="en-US" altLang="ko-KR" sz="1200">
                <a:latin typeface="Arial Rounded MT Bold" panose="020F0704030504030204" pitchFamily="34" charset="0"/>
              </a:rPr>
              <a:t>, </a:t>
            </a:r>
            <a:r>
              <a:rPr lang="ko-KR" altLang="en-US" sz="1200">
                <a:latin typeface="Arial Rounded MT Bold" panose="020F0704030504030204" pitchFamily="34" charset="0"/>
              </a:rPr>
              <a:t>텍스트 등</a:t>
            </a:r>
            <a:r>
              <a:rPr lang="en-US" altLang="ko-KR" sz="1200">
                <a:latin typeface="Arial Rounded MT Bold" panose="020F0704030504030204" pitchFamily="34" charset="0"/>
              </a:rPr>
              <a:t>) </a:t>
            </a:r>
            <a:r>
              <a:rPr lang="ko-KR" altLang="en-US" sz="1200">
                <a:latin typeface="Arial Rounded MT Bold" panose="020F0704030504030204" pitchFamily="34" charset="0"/>
              </a:rPr>
              <a:t>과의 큰 차별점</a:t>
            </a:r>
            <a:endParaRPr lang="en-US" altLang="ko-KR" sz="120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>
                <a:latin typeface="Arial Rounded MT Bold" panose="020F0704030504030204" pitchFamily="34" charset="0"/>
              </a:rPr>
              <a:t>이미지의 경우 </a:t>
            </a:r>
            <a:r>
              <a:rPr lang="en-US" altLang="ko-KR" sz="1200">
                <a:latin typeface="Arial Rounded MT Bold" panose="020F0704030504030204" pitchFamily="34" charset="0"/>
              </a:rPr>
              <a:t>R,G,B</a:t>
            </a:r>
            <a:r>
              <a:rPr lang="ko-KR" altLang="en-US" sz="1200">
                <a:latin typeface="Arial Rounded MT Bold" panose="020F0704030504030204" pitchFamily="34" charset="0"/>
              </a:rPr>
              <a:t> </a:t>
            </a:r>
            <a:r>
              <a:rPr lang="en-US" altLang="ko-KR" sz="1200">
                <a:latin typeface="Arial Rounded MT Bold" panose="020F0704030504030204" pitchFamily="34" charset="0"/>
              </a:rPr>
              <a:t>3</a:t>
            </a:r>
            <a:r>
              <a:rPr lang="ko-KR" altLang="en-US" sz="1200">
                <a:latin typeface="Arial Rounded MT Bold" panose="020F0704030504030204" pitchFamily="34" charset="0"/>
              </a:rPr>
              <a:t>개의 채널을 가진 </a:t>
            </a:r>
            <a:r>
              <a:rPr lang="en-US" altLang="ko-KR" sz="1200">
                <a:latin typeface="Arial Rounded MT Bold" panose="020F0704030504030204" pitchFamily="34" charset="0"/>
              </a:rPr>
              <a:t>3 x Width x height </a:t>
            </a:r>
            <a:r>
              <a:rPr lang="ko-KR" altLang="en-US" sz="1200">
                <a:latin typeface="Arial Rounded MT Bold" panose="020F0704030504030204" pitchFamily="34" charset="0"/>
              </a:rPr>
              <a:t>꼴로 표현이 가능함</a:t>
            </a:r>
            <a:endParaRPr lang="en-US" altLang="ko-KR" sz="120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>
                <a:latin typeface="Arial Rounded MT Bold" panose="020F0704030504030204" pitchFamily="34" charset="0"/>
              </a:rPr>
              <a:t>텍스트의 경우</a:t>
            </a:r>
            <a:r>
              <a:rPr lang="en-US" altLang="ko-KR" sz="1200">
                <a:latin typeface="Arial Rounded MT Bold" panose="020F0704030504030204" pitchFamily="34" charset="0"/>
              </a:rPr>
              <a:t>, </a:t>
            </a:r>
            <a:r>
              <a:rPr lang="ko-KR" altLang="en-US" sz="1200">
                <a:latin typeface="Arial Rounded MT Bold" panose="020F0704030504030204" pitchFamily="34" charset="0"/>
              </a:rPr>
              <a:t>원래는 유클리드 공간은 아니지만</a:t>
            </a:r>
            <a:r>
              <a:rPr lang="en-US" altLang="ko-KR" sz="1200">
                <a:latin typeface="Arial Rounded MT Bold" panose="020F0704030504030204" pitchFamily="34" charset="0"/>
              </a:rPr>
              <a:t> Embedding</a:t>
            </a:r>
            <a:r>
              <a:rPr lang="ko-KR" altLang="en-US" sz="1200">
                <a:latin typeface="Arial Rounded MT Bold" panose="020F0704030504030204" pitchFamily="34" charset="0"/>
              </a:rPr>
              <a:t>이나 </a:t>
            </a:r>
            <a:r>
              <a:rPr lang="en-US" altLang="ko-KR" sz="1200">
                <a:latin typeface="Arial Rounded MT Bold" panose="020F0704030504030204" pitchFamily="34" charset="0"/>
              </a:rPr>
              <a:t>onehot vector </a:t>
            </a:r>
            <a:r>
              <a:rPr lang="ko-KR" altLang="en-US" sz="1200">
                <a:latin typeface="Arial Rounded MT Bold" panose="020F0704030504030204" pitchFamily="34" charset="0"/>
              </a:rPr>
              <a:t>를 통해서 유클리드 공간을 표현할 수 있음</a:t>
            </a:r>
            <a:endParaRPr lang="en-US" altLang="ko-KR" sz="1200"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996A6-2FDE-4564-A273-E20BD96550CF}"/>
              </a:ext>
            </a:extLst>
          </p:cNvPr>
          <p:cNvSpPr txBox="1"/>
          <p:nvPr/>
        </p:nvSpPr>
        <p:spPr>
          <a:xfrm>
            <a:off x="431540" y="1448780"/>
            <a:ext cx="659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>
                <a:latin typeface="Arial Rounded MT Bold" panose="020F0704030504030204" pitchFamily="34" charset="0"/>
              </a:rPr>
              <a:t>Graph Data</a:t>
            </a:r>
            <a:r>
              <a:rPr lang="ko-KR" altLang="en-US" sz="1800" b="1">
                <a:latin typeface="Arial Rounded MT Bold" panose="020F0704030504030204" pitchFamily="34" charset="0"/>
              </a:rPr>
              <a:t>와 다른 </a:t>
            </a:r>
            <a:r>
              <a:rPr lang="en-US" altLang="ko-KR" sz="1800" b="1">
                <a:latin typeface="Arial Rounded MT Bold" panose="020F0704030504030204" pitchFamily="34" charset="0"/>
              </a:rPr>
              <a:t>Data </a:t>
            </a:r>
            <a:r>
              <a:rPr lang="ko-KR" altLang="en-US" sz="1800" b="1">
                <a:latin typeface="Arial Rounded MT Bold" panose="020F0704030504030204" pitchFamily="34" charset="0"/>
              </a:rPr>
              <a:t>구조와의 차이점</a:t>
            </a:r>
            <a:endParaRPr lang="ko-KR" altLang="en-US" b="1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694FF-21C5-4887-9A15-D72C4C0A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288855"/>
            <a:ext cx="4053236" cy="1259480"/>
          </a:xfrm>
          <a:prstGeom prst="rect">
            <a:avLst/>
          </a:prstGeom>
        </p:spPr>
      </p:pic>
      <p:pic>
        <p:nvPicPr>
          <p:cNvPr id="1026" name="Picture 2" descr="details">
            <a:extLst>
              <a:ext uri="{FF2B5EF4-FFF2-40B4-BE49-F238E27FC236}">
                <a16:creationId xmlns:a16="http://schemas.microsoft.com/office/drawing/2014/main" id="{010A4CC6-1CEB-42F0-A190-5D009FE2A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64" y="3050865"/>
            <a:ext cx="2448272" cy="148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ABF3E-2B99-451E-AF15-80A3F0C68350}"/>
              </a:ext>
            </a:extLst>
          </p:cNvPr>
          <p:cNvSpPr txBox="1"/>
          <p:nvPr/>
        </p:nvSpPr>
        <p:spPr>
          <a:xfrm>
            <a:off x="6431475" y="4493938"/>
            <a:ext cx="1056149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300" b="1"/>
              <a:t>Image data</a:t>
            </a:r>
            <a:endParaRPr lang="ko-KR" altLang="en-US" sz="13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FF46D-F30F-4A81-8917-6951A5A84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620" y="4759598"/>
            <a:ext cx="2826471" cy="12113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ED40A2-0AB0-47D6-93C8-46771D540290}"/>
              </a:ext>
            </a:extLst>
          </p:cNvPr>
          <p:cNvSpPr txBox="1"/>
          <p:nvPr/>
        </p:nvSpPr>
        <p:spPr>
          <a:xfrm>
            <a:off x="2015716" y="5983106"/>
            <a:ext cx="1272173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300" b="1"/>
              <a:t>Graph data</a:t>
            </a:r>
            <a:endParaRPr lang="ko-KR" altLang="en-US" sz="1300" b="1"/>
          </a:p>
        </p:txBody>
      </p:sp>
      <p:pic>
        <p:nvPicPr>
          <p:cNvPr id="1030" name="Picture 6" descr="word embedding">
            <a:extLst>
              <a:ext uri="{FF2B5EF4-FFF2-40B4-BE49-F238E27FC236}">
                <a16:creationId xmlns:a16="http://schemas.microsoft.com/office/drawing/2014/main" id="{78535975-5CF2-405C-BADD-AEC0C2E15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105" y="4774307"/>
            <a:ext cx="1526448" cy="153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6ECEDC-3FC1-4DF0-A5FD-73D94ABC8682}"/>
              </a:ext>
            </a:extLst>
          </p:cNvPr>
          <p:cNvSpPr txBox="1"/>
          <p:nvPr/>
        </p:nvSpPr>
        <p:spPr>
          <a:xfrm>
            <a:off x="7137960" y="5739814"/>
            <a:ext cx="1056149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300" b="1"/>
              <a:t>Text data</a:t>
            </a:r>
            <a:endParaRPr lang="ko-KR" altLang="en-US" sz="1300" b="1"/>
          </a:p>
        </p:txBody>
      </p:sp>
    </p:spTree>
    <p:extLst>
      <p:ext uri="{BB962C8B-B14F-4D97-AF65-F5344CB8AC3E}">
        <p14:creationId xmlns:p14="http://schemas.microsoft.com/office/powerpoint/2010/main" val="2833516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Node Feature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0230-8CD2-499B-BE7D-99C51A78D834}"/>
              </a:ext>
            </a:extLst>
          </p:cNvPr>
          <p:cNvSpPr txBox="1"/>
          <p:nvPr/>
        </p:nvSpPr>
        <p:spPr>
          <a:xfrm>
            <a:off x="431540" y="1340768"/>
            <a:ext cx="8618065" cy="1047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/>
              <a:t>유클리드 공간을 표현못하는 그래프 데이터를 어떻게 </a:t>
            </a:r>
            <a:r>
              <a:rPr lang="en-US" altLang="ko-KR" sz="1500" b="1"/>
              <a:t>Neural Network</a:t>
            </a:r>
            <a:r>
              <a:rPr lang="ko-KR" altLang="en-US" sz="1500" b="1"/>
              <a:t>에 학습시킬 수 있을까</a:t>
            </a:r>
            <a:r>
              <a:rPr lang="en-US" altLang="ko-KR" sz="1500" b="1"/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b="1"/>
              <a:t>Node Feature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300" b="1"/>
              <a:t>Node</a:t>
            </a:r>
            <a:r>
              <a:rPr lang="ko-KR" altLang="en-US" sz="1300" b="1"/>
              <a:t>에 관련된 </a:t>
            </a:r>
            <a:r>
              <a:rPr lang="en-US" altLang="ko-KR" sz="1300" b="1"/>
              <a:t>Feature</a:t>
            </a:r>
            <a:r>
              <a:rPr lang="ko-KR" altLang="en-US" sz="1300" b="1"/>
              <a:t>를 </a:t>
            </a:r>
            <a:r>
              <a:rPr lang="en-US" altLang="ko-KR" sz="1300" b="1"/>
              <a:t>D dimension</a:t>
            </a:r>
            <a:r>
              <a:rPr lang="ko-KR" altLang="en-US" sz="1300" b="1"/>
              <a:t>으로 표현할 때</a:t>
            </a:r>
            <a:r>
              <a:rPr lang="en-US" altLang="ko-KR" sz="1300" b="1"/>
              <a:t>, N by D dimension</a:t>
            </a:r>
            <a:r>
              <a:rPr lang="ko-KR" altLang="en-US" sz="1300" b="1"/>
              <a:t> </a:t>
            </a:r>
            <a:r>
              <a:rPr lang="en-US" altLang="ko-KR" sz="1300" b="1"/>
              <a:t>matrix</a:t>
            </a:r>
            <a:r>
              <a:rPr lang="ko-KR" altLang="en-US" sz="1300" b="1"/>
              <a:t>로 나타낼 수 있음</a:t>
            </a:r>
            <a:endParaRPr lang="en-US" altLang="ko-KR" sz="13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7A1ADA-98F1-421F-B346-B1479461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88" y="2924944"/>
            <a:ext cx="6303023" cy="24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0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Edge Feature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8B276-A3A5-4D52-8B48-26DDF9D8321C}"/>
              </a:ext>
            </a:extLst>
          </p:cNvPr>
          <p:cNvSpPr txBox="1"/>
          <p:nvPr/>
        </p:nvSpPr>
        <p:spPr>
          <a:xfrm>
            <a:off x="421240" y="1269416"/>
            <a:ext cx="4544642" cy="4202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>
                <a:latin typeface="Arial Rounded MT Bold" panose="020F0704030504030204" pitchFamily="34" charset="0"/>
              </a:rPr>
              <a:t>2. Edge feature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>
                <a:latin typeface="Arial Rounded MT Bold" panose="020F0704030504030204" pitchFamily="34" charset="0"/>
              </a:rPr>
              <a:t>Undirected Graph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>
                <a:latin typeface="Arial Rounded MT Bold" panose="020F0704030504030204" pitchFamily="34" charset="0"/>
              </a:rPr>
              <a:t>N x N square Matrix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>
                <a:latin typeface="Arial Rounded MT Bold" panose="020F0704030504030204" pitchFamily="34" charset="0"/>
              </a:rPr>
              <a:t>Symmetric</a:t>
            </a:r>
          </a:p>
          <a:p>
            <a:pPr lvl="2">
              <a:lnSpc>
                <a:spcPct val="150000"/>
              </a:lnSpc>
            </a:pPr>
            <a:endParaRPr lang="en-US" altLang="ko-KR" sz="1500">
              <a:latin typeface="Arial Rounded MT Bold" panose="020F07040305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>
                <a:latin typeface="Arial Rounded MT Bold" panose="020F0704030504030204" pitchFamily="34" charset="0"/>
              </a:rPr>
              <a:t>directed Graph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>
                <a:latin typeface="Arial Rounded MT Bold" panose="020F0704030504030204" pitchFamily="34" charset="0"/>
              </a:rPr>
              <a:t>N x N square Matrix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>
                <a:latin typeface="Arial Rounded MT Bold" panose="020F0704030504030204" pitchFamily="34" charset="0"/>
              </a:rPr>
              <a:t>Asymmetric</a:t>
            </a:r>
          </a:p>
          <a:p>
            <a:pPr lvl="1">
              <a:lnSpc>
                <a:spcPct val="150000"/>
              </a:lnSpc>
            </a:pPr>
            <a:endParaRPr lang="en-US" altLang="ko-KR" sz="1500">
              <a:latin typeface="Arial Rounded MT Bold" panose="020F07040305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>
                <a:latin typeface="Arial Rounded MT Bold" panose="020F0704030504030204" pitchFamily="34" charset="0"/>
              </a:rPr>
              <a:t>Directed Graph + Self</a:t>
            </a:r>
            <a:r>
              <a:rPr lang="ko-KR" altLang="en-US" sz="1500" b="1">
                <a:latin typeface="Arial Rounded MT Bold" panose="020F0704030504030204" pitchFamily="34" charset="0"/>
              </a:rPr>
              <a:t> </a:t>
            </a:r>
            <a:r>
              <a:rPr lang="en-US" altLang="ko-KR" sz="1500" b="1">
                <a:latin typeface="Arial Rounded MT Bold" panose="020F0704030504030204" pitchFamily="34" charset="0"/>
              </a:rPr>
              <a:t>loop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>
                <a:latin typeface="Arial Rounded MT Bold" panose="020F0704030504030204" pitchFamily="34" charset="0"/>
              </a:rPr>
              <a:t>Adjacency matrix + Identity Matrix</a:t>
            </a:r>
          </a:p>
          <a:p>
            <a:pPr lvl="2">
              <a:lnSpc>
                <a:spcPct val="150000"/>
              </a:lnSpc>
            </a:pPr>
            <a:endParaRPr lang="en-US" altLang="ko-KR" sz="1500">
              <a:latin typeface="Arial Rounded MT Bold" panose="020F070403050403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F1F444-0ADA-43CB-8048-B54C34FA5F31}"/>
              </a:ext>
            </a:extLst>
          </p:cNvPr>
          <p:cNvGrpSpPr/>
          <p:nvPr/>
        </p:nvGrpSpPr>
        <p:grpSpPr>
          <a:xfrm>
            <a:off x="4844075" y="1237454"/>
            <a:ext cx="4112424" cy="1484732"/>
            <a:chOff x="6463152" y="833890"/>
            <a:chExt cx="5290967" cy="21002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4180C0F-136D-4F10-B5C2-7CCAEEAAE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152" y="1406445"/>
              <a:ext cx="4886325" cy="152765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D8A46A-2F71-4573-B074-21B6345257B0}"/>
                </a:ext>
              </a:extLst>
            </p:cNvPr>
            <p:cNvSpPr txBox="1"/>
            <p:nvPr/>
          </p:nvSpPr>
          <p:spPr>
            <a:xfrm>
              <a:off x="9531222" y="833890"/>
              <a:ext cx="2222897" cy="491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/>
                <a:t>[Adjancency Matrix]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6A7EBF-36C3-48E3-BED6-293238985419}"/>
                </a:ext>
              </a:extLst>
            </p:cNvPr>
            <p:cNvSpPr txBox="1"/>
            <p:nvPr/>
          </p:nvSpPr>
          <p:spPr>
            <a:xfrm>
              <a:off x="6901500" y="883658"/>
              <a:ext cx="1902308" cy="491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/>
                <a:t>[Undirect Graph]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AF2281-D234-442B-B5B2-85B12D7392D6}"/>
              </a:ext>
            </a:extLst>
          </p:cNvPr>
          <p:cNvGrpSpPr/>
          <p:nvPr/>
        </p:nvGrpSpPr>
        <p:grpSpPr>
          <a:xfrm>
            <a:off x="4970412" y="2693753"/>
            <a:ext cx="3755961" cy="1502472"/>
            <a:chOff x="6463152" y="3097594"/>
            <a:chExt cx="5140519" cy="219346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06D6D1-8B85-4D99-A621-0FF531C5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152" y="3640714"/>
              <a:ext cx="5043927" cy="16503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44C7A-8452-4302-AB08-37F557889436}"/>
                </a:ext>
              </a:extLst>
            </p:cNvPr>
            <p:cNvSpPr txBox="1"/>
            <p:nvPr/>
          </p:nvSpPr>
          <p:spPr>
            <a:xfrm>
              <a:off x="9610144" y="3097594"/>
              <a:ext cx="1993527" cy="44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/>
                <a:t>[Adjancency Matrix]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4EE4F6-F50F-4398-95BE-9F0E080C3D91}"/>
                </a:ext>
              </a:extLst>
            </p:cNvPr>
            <p:cNvSpPr txBox="1"/>
            <p:nvPr/>
          </p:nvSpPr>
          <p:spPr>
            <a:xfrm>
              <a:off x="6926816" y="3098558"/>
              <a:ext cx="1476787" cy="449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/>
                <a:t>[Direct Graph]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0D16356-D27D-424B-BDBE-8F53A1D02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75" y="4362729"/>
            <a:ext cx="4009960" cy="176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2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Edge Feature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E59891-64FE-4067-B364-83B60D68468A}"/>
              </a:ext>
            </a:extLst>
          </p:cNvPr>
          <p:cNvSpPr txBox="1"/>
          <p:nvPr/>
        </p:nvSpPr>
        <p:spPr>
          <a:xfrm>
            <a:off x="143508" y="1448780"/>
            <a:ext cx="8279639" cy="740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>
                <a:latin typeface="Arial Rounded MT Bold" panose="020F0704030504030204" pitchFamily="34" charset="0"/>
              </a:rPr>
              <a:t>weight directed graph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b="1">
                <a:latin typeface="Arial Rounded MT Bold" panose="020F0704030504030204" pitchFamily="34" charset="0"/>
              </a:rPr>
              <a:t>Edge</a:t>
            </a:r>
            <a:r>
              <a:rPr lang="ko-KR" altLang="en-US" sz="1500" b="1">
                <a:latin typeface="Arial Rounded MT Bold" panose="020F0704030504030204" pitchFamily="34" charset="0"/>
              </a:rPr>
              <a:t>에 </a:t>
            </a:r>
            <a:r>
              <a:rPr lang="en-US" altLang="ko-KR" sz="1500" b="1">
                <a:latin typeface="Arial Rounded MT Bold" panose="020F0704030504030204" pitchFamily="34" charset="0"/>
              </a:rPr>
              <a:t>Weight </a:t>
            </a:r>
            <a:r>
              <a:rPr lang="ko-KR" altLang="en-US" sz="1500" b="1">
                <a:latin typeface="Arial Rounded MT Bold" panose="020F0704030504030204" pitchFamily="34" charset="0"/>
              </a:rPr>
              <a:t>정보가 담긴다면</a:t>
            </a:r>
            <a:r>
              <a:rPr lang="en-US" altLang="ko-KR" sz="1500" b="1">
                <a:latin typeface="Arial Rounded MT Bold" panose="020F0704030504030204" pitchFamily="34" charset="0"/>
              </a:rPr>
              <a:t>, </a:t>
            </a:r>
            <a:r>
              <a:rPr lang="ko-KR" altLang="en-US" sz="1500" b="1">
                <a:latin typeface="Arial Rounded MT Bold" panose="020F0704030504030204" pitchFamily="34" charset="0"/>
              </a:rPr>
              <a:t>그 가중치로 </a:t>
            </a:r>
            <a:r>
              <a:rPr lang="en-US" altLang="ko-KR" sz="1500" b="1">
                <a:latin typeface="Arial Rounded MT Bold" panose="020F0704030504030204" pitchFamily="34" charset="0"/>
              </a:rPr>
              <a:t>Adjacency Matrix</a:t>
            </a:r>
            <a:r>
              <a:rPr lang="ko-KR" altLang="en-US" sz="1500" b="1">
                <a:latin typeface="Arial Rounded MT Bold" panose="020F0704030504030204" pitchFamily="34" charset="0"/>
              </a:rPr>
              <a:t>를 만들 수 있음</a:t>
            </a:r>
            <a:endParaRPr lang="en-US" altLang="ko-KR" sz="1500" b="1">
              <a:latin typeface="Arial Rounded MT Bold" panose="020F07040305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6379B-04BA-4FCF-B200-AD5B11687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36" y="2528900"/>
            <a:ext cx="6191407" cy="23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70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Level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6EA82-93A6-4240-BC5D-1B9CEE4BE131}"/>
              </a:ext>
            </a:extLst>
          </p:cNvPr>
          <p:cNvSpPr txBox="1"/>
          <p:nvPr/>
        </p:nvSpPr>
        <p:spPr>
          <a:xfrm>
            <a:off x="422307" y="1948476"/>
            <a:ext cx="8743099" cy="275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/>
              <a:t> 1.  Node Level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/>
              <a:t>Node regression, Node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/>
              <a:t>ex) </a:t>
            </a:r>
            <a:r>
              <a:rPr lang="ko-KR" altLang="en-US" sz="1200"/>
              <a:t>어떤 문장이 들어왔을대</a:t>
            </a:r>
            <a:r>
              <a:rPr lang="en-US" altLang="ko-KR" sz="1200"/>
              <a:t>, Node level</a:t>
            </a:r>
            <a:r>
              <a:rPr lang="ko-KR" altLang="en-US" sz="1200"/>
              <a:t>에서는 각 단어의 품사를 분류하는 </a:t>
            </a:r>
            <a:r>
              <a:rPr lang="en-US" altLang="ko-KR" sz="1200"/>
              <a:t>Task</a:t>
            </a:r>
            <a:r>
              <a:rPr lang="ko-KR" altLang="en-US" sz="1200"/>
              <a:t>를 진행할 수 있음</a:t>
            </a:r>
            <a:endParaRPr lang="en-US" altLang="ko-KR" sz="1200"/>
          </a:p>
          <a:p>
            <a:pPr>
              <a:lnSpc>
                <a:spcPct val="150000"/>
              </a:lnSpc>
            </a:pPr>
            <a:endParaRPr lang="en-US" altLang="ko-KR" sz="1300"/>
          </a:p>
          <a:p>
            <a:pPr>
              <a:lnSpc>
                <a:spcPct val="150000"/>
              </a:lnSpc>
            </a:pPr>
            <a:r>
              <a:rPr lang="en-US" altLang="ko-KR" sz="1400" b="1"/>
              <a:t>2.   Edge Level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/>
              <a:t>ex) Node </a:t>
            </a:r>
            <a:r>
              <a:rPr lang="ko-KR" altLang="en-US" sz="1200"/>
              <a:t>분류하거나 관계를 구분짓는 </a:t>
            </a:r>
            <a:r>
              <a:rPr lang="en-US" altLang="ko-KR" sz="1200"/>
              <a:t>Task</a:t>
            </a:r>
            <a:r>
              <a:rPr lang="ko-KR" altLang="en-US" sz="1200"/>
              <a:t>를 진행</a:t>
            </a:r>
            <a:endParaRPr lang="en-US" altLang="ko-KR" sz="1200"/>
          </a:p>
          <a:p>
            <a:pPr>
              <a:lnSpc>
                <a:spcPct val="150000"/>
              </a:lnSpc>
            </a:pPr>
            <a:endParaRPr lang="en-US" altLang="ko-KR" sz="130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ko-KR" sz="1400" b="1"/>
              <a:t>Graph Level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/>
              <a:t>ex) Node</a:t>
            </a:r>
            <a:r>
              <a:rPr lang="ko-KR" altLang="en-US" sz="1200"/>
              <a:t>와 </a:t>
            </a:r>
            <a:r>
              <a:rPr lang="en-US" altLang="ko-KR" sz="1200"/>
              <a:t>Edge </a:t>
            </a:r>
            <a:r>
              <a:rPr lang="ko-KR" altLang="en-US" sz="1200"/>
              <a:t>정보로 조금더 큰 범위에서 </a:t>
            </a:r>
            <a:r>
              <a:rPr lang="en-US" altLang="ko-KR" sz="1200"/>
              <a:t>classification</a:t>
            </a:r>
            <a:r>
              <a:rPr lang="ko-KR" altLang="en-US" sz="1200"/>
              <a:t>을 진행할 수 있음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9F355F-14FF-4094-9FB5-EEF41F49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391" y="1401840"/>
            <a:ext cx="2995009" cy="12148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8E7A0E-916E-47CB-97B6-F6AB8374F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687" y="3239653"/>
            <a:ext cx="3815217" cy="843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68DDEE-1D90-4C0C-B6CF-CE555406DA88}"/>
              </a:ext>
            </a:extLst>
          </p:cNvPr>
          <p:cNvSpPr txBox="1"/>
          <p:nvPr/>
        </p:nvSpPr>
        <p:spPr>
          <a:xfrm>
            <a:off x="431540" y="1605632"/>
            <a:ext cx="4583430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500"/>
              <a:t>GNN</a:t>
            </a:r>
            <a:r>
              <a:rPr lang="ko-KR" altLang="en-US" sz="1500"/>
              <a:t>으로 할 수 있는 </a:t>
            </a:r>
            <a:r>
              <a:rPr lang="en-US" altLang="ko-KR" sz="1500"/>
              <a:t>Task</a:t>
            </a:r>
            <a:r>
              <a:rPr lang="ko-KR" altLang="en-US" sz="1500"/>
              <a:t>는 크게 </a:t>
            </a:r>
            <a:r>
              <a:rPr lang="en-US" altLang="ko-KR" sz="1500"/>
              <a:t>3</a:t>
            </a:r>
            <a:r>
              <a:rPr lang="ko-KR" altLang="en-US" sz="1500"/>
              <a:t>가지가 존재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7DB275-FED3-4967-83DC-0E17E2E22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247" y="4850895"/>
            <a:ext cx="3138095" cy="984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8B3C0B-4BAB-4857-A6CB-675824EE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40" y="4859498"/>
            <a:ext cx="4362317" cy="17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</a:t>
            </a:r>
            <a:r>
              <a:rPr lang="en-US" altLang="ko-KR" b="1">
                <a:latin typeface="Arial Rounded MT Bold" panose="020F0704030504030204" pitchFamily="34" charset="0"/>
              </a:rPr>
              <a:t>Learning Process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23C59-4C48-48DF-8F1D-7EDF442A083E}"/>
              </a:ext>
            </a:extLst>
          </p:cNvPr>
          <p:cNvSpPr txBox="1"/>
          <p:nvPr/>
        </p:nvSpPr>
        <p:spPr>
          <a:xfrm>
            <a:off x="323528" y="1412776"/>
            <a:ext cx="1960793" cy="39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>
                <a:latin typeface="Arial Rounded MT Bold" panose="020F0704030504030204" pitchFamily="34" charset="0"/>
              </a:rPr>
              <a:t>RNN</a:t>
            </a:r>
            <a:r>
              <a:rPr lang="ko-KR" altLang="en-US" sz="1500" b="1">
                <a:latin typeface="Arial Rounded MT Bold" panose="020F0704030504030204" pitchFamily="34" charset="0"/>
              </a:rPr>
              <a:t>의 학습 과정</a:t>
            </a:r>
            <a:endParaRPr lang="en-US" altLang="ko-KR" sz="1500" b="1">
              <a:latin typeface="Arial Rounded MT Bold" panose="020F07040305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9D46AD-5A18-4C17-884C-1286EC33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30" y="2039807"/>
            <a:ext cx="7146540" cy="27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21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</a:t>
            </a:r>
            <a:r>
              <a:rPr lang="en-US" altLang="ko-KR" b="1">
                <a:latin typeface="Arial Rounded MT Bold" panose="020F0704030504030204" pitchFamily="34" charset="0"/>
              </a:rPr>
              <a:t>Learning Process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6019F-83BE-4756-BA87-C2C99390C672}"/>
              </a:ext>
            </a:extLst>
          </p:cNvPr>
          <p:cNvSpPr txBox="1"/>
          <p:nvPr/>
        </p:nvSpPr>
        <p:spPr>
          <a:xfrm>
            <a:off x="323528" y="1412776"/>
            <a:ext cx="3078087" cy="39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>
                <a:latin typeface="Arial Rounded MT Bold" panose="020F0704030504030204" pitchFamily="34" charset="0"/>
              </a:rPr>
              <a:t>RNN</a:t>
            </a:r>
            <a:r>
              <a:rPr lang="ko-KR" altLang="en-US" sz="1500" b="1">
                <a:latin typeface="Arial Rounded MT Bold" panose="020F0704030504030204" pitchFamily="34" charset="0"/>
              </a:rPr>
              <a:t>과 </a:t>
            </a:r>
            <a:r>
              <a:rPr lang="en-US" altLang="ko-KR" sz="1500" b="1">
                <a:latin typeface="Arial Rounded MT Bold" panose="020F0704030504030204" pitchFamily="34" charset="0"/>
              </a:rPr>
              <a:t>GNN</a:t>
            </a:r>
            <a:r>
              <a:rPr lang="ko-KR" altLang="en-US" sz="1500" b="1">
                <a:latin typeface="Arial Rounded MT Bold" panose="020F0704030504030204" pitchFamily="34" charset="0"/>
              </a:rPr>
              <a:t>의 다른 학습 과정</a:t>
            </a:r>
            <a:endParaRPr lang="en-US" altLang="ko-KR" sz="1500" b="1"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4DCBF-496F-4E59-9F90-F48BC3E551D3}"/>
              </a:ext>
            </a:extLst>
          </p:cNvPr>
          <p:cNvSpPr txBox="1"/>
          <p:nvPr/>
        </p:nvSpPr>
        <p:spPr>
          <a:xfrm>
            <a:off x="611560" y="1772816"/>
            <a:ext cx="5763757" cy="953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b="1">
                <a:latin typeface="Arial Rounded MT Bold" panose="020F0704030504030204" pitchFamily="34" charset="0"/>
              </a:rPr>
              <a:t>그래프 데이터는 노드간의 순서가 없음</a:t>
            </a:r>
            <a:endParaRPr lang="en-US" altLang="ko-KR" sz="1300" b="1">
              <a:latin typeface="Arial Rounded MT Bold" panose="020F07040305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300" b="1">
                <a:latin typeface="Arial Rounded MT Bold" panose="020F0704030504030204" pitchFamily="34" charset="0"/>
              </a:rPr>
              <a:t>Node</a:t>
            </a:r>
            <a:r>
              <a:rPr lang="ko-KR" altLang="en-US" sz="1300" b="1">
                <a:latin typeface="Arial Rounded MT Bold" panose="020F0704030504030204" pitchFamily="34" charset="0"/>
              </a:rPr>
              <a:t>와 </a:t>
            </a:r>
            <a:r>
              <a:rPr lang="en-US" altLang="ko-KR" sz="1300" b="1">
                <a:latin typeface="Arial Rounded MT Bold" panose="020F0704030504030204" pitchFamily="34" charset="0"/>
              </a:rPr>
              <a:t>Edge</a:t>
            </a:r>
            <a:r>
              <a:rPr lang="ko-KR" altLang="en-US" sz="1300" b="1">
                <a:latin typeface="Arial Rounded MT Bold" panose="020F0704030504030204" pitchFamily="34" charset="0"/>
              </a:rPr>
              <a:t>가 어떻게 구성되는지에 따라</a:t>
            </a:r>
            <a:r>
              <a:rPr lang="en-US" altLang="ko-KR" sz="1300" b="1">
                <a:latin typeface="Arial Rounded MT Bold" panose="020F0704030504030204" pitchFamily="34" charset="0"/>
              </a:rPr>
              <a:t>, </a:t>
            </a:r>
            <a:r>
              <a:rPr lang="ko-KR" altLang="en-US" sz="1300" b="1">
                <a:latin typeface="Arial Rounded MT Bold" panose="020F0704030504030204" pitchFamily="34" charset="0"/>
              </a:rPr>
              <a:t>그래프 구조가 매우 다양함</a:t>
            </a:r>
            <a:endParaRPr lang="en-US" altLang="ko-KR" sz="1300" b="1">
              <a:latin typeface="Arial Rounded MT Bold" panose="020F07040305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b="1">
                <a:latin typeface="Arial Rounded MT Bold" panose="020F0704030504030204" pitchFamily="34" charset="0"/>
              </a:rPr>
              <a:t>타겟 노드에 대해서</a:t>
            </a:r>
            <a:r>
              <a:rPr lang="en-US" altLang="ko-KR" sz="1300" b="1">
                <a:latin typeface="Arial Rounded MT Bold" panose="020F0704030504030204" pitchFamily="34" charset="0"/>
              </a:rPr>
              <a:t>, </a:t>
            </a:r>
            <a:r>
              <a:rPr lang="ko-KR" altLang="en-US" sz="1300" b="1">
                <a:latin typeface="Arial Rounded MT Bold" panose="020F0704030504030204" pitchFamily="34" charset="0"/>
              </a:rPr>
              <a:t>이웃 노드의 개수가 상이함</a:t>
            </a:r>
            <a:endParaRPr lang="en-US" altLang="ko-KR" sz="1300" b="1"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AD9D2-4CBB-4D4B-A085-B1674AD61213}"/>
              </a:ext>
            </a:extLst>
          </p:cNvPr>
          <p:cNvSpPr txBox="1"/>
          <p:nvPr/>
        </p:nvSpPr>
        <p:spPr>
          <a:xfrm>
            <a:off x="611560" y="3303113"/>
            <a:ext cx="6654514" cy="953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300" b="1">
                <a:latin typeface="Arial Rounded MT Bold" panose="020F0704030504030204" pitchFamily="34" charset="0"/>
              </a:rPr>
              <a:t>Edge </a:t>
            </a:r>
            <a:r>
              <a:rPr lang="ko-KR" altLang="en-US" sz="1300" b="1">
                <a:latin typeface="Arial Rounded MT Bold" panose="020F0704030504030204" pitchFamily="34" charset="0"/>
              </a:rPr>
              <a:t>정보에 따라서 어떻게 정보를 보낼것인가</a:t>
            </a:r>
            <a:r>
              <a:rPr lang="en-US" altLang="ko-KR" sz="1300" b="1">
                <a:latin typeface="Arial Rounded MT Bold" panose="020F070403050403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300" b="1">
                <a:latin typeface="Arial Rounded MT Bold" panose="020F0704030504030204" pitchFamily="34" charset="0"/>
              </a:rPr>
              <a:t>RNN</a:t>
            </a:r>
            <a:r>
              <a:rPr lang="ko-KR" altLang="en-US" sz="1300" b="1">
                <a:latin typeface="Arial Rounded MT Bold" panose="020F0704030504030204" pitchFamily="34" charset="0"/>
              </a:rPr>
              <a:t>과 달리 </a:t>
            </a:r>
            <a:r>
              <a:rPr lang="en-US" altLang="ko-KR" sz="1300" b="1">
                <a:latin typeface="Arial Rounded MT Bold" panose="020F0704030504030204" pitchFamily="34" charset="0"/>
              </a:rPr>
              <a:t>time step</a:t>
            </a:r>
            <a:r>
              <a:rPr lang="ko-KR" altLang="en-US" sz="1300" b="1">
                <a:latin typeface="Arial Rounded MT Bold" panose="020F0704030504030204" pitchFamily="34" charset="0"/>
              </a:rPr>
              <a:t>에 대한 정보가 없기 때문에</a:t>
            </a:r>
            <a:r>
              <a:rPr lang="en-US" altLang="ko-KR" sz="1300" b="1">
                <a:latin typeface="Arial Rounded MT Bold" panose="020F0704030504030204" pitchFamily="34" charset="0"/>
              </a:rPr>
              <a:t>, </a:t>
            </a:r>
            <a:r>
              <a:rPr lang="ko-KR" altLang="en-US" sz="1300" b="1">
                <a:latin typeface="Arial Rounded MT Bold" panose="020F0704030504030204" pitchFamily="34" charset="0"/>
              </a:rPr>
              <a:t>동시에 </a:t>
            </a:r>
            <a:r>
              <a:rPr lang="en-US" altLang="ko-KR" sz="1300" b="1">
                <a:latin typeface="Arial Rounded MT Bold" panose="020F0704030504030204" pitchFamily="34" charset="0"/>
              </a:rPr>
              <a:t>feature </a:t>
            </a:r>
            <a:r>
              <a:rPr lang="ko-KR" altLang="en-US" sz="1300" b="1">
                <a:latin typeface="Arial Rounded MT Bold" panose="020F0704030504030204" pitchFamily="34" charset="0"/>
              </a:rPr>
              <a:t>정보를 보내야함</a:t>
            </a:r>
            <a:endParaRPr lang="en-US" altLang="ko-KR" sz="1300" b="1">
              <a:latin typeface="Arial Rounded MT Bold" panose="020F07040305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300" b="1">
                <a:latin typeface="Arial Rounded MT Bold" panose="020F0704030504030204" pitchFamily="34" charset="0"/>
              </a:rPr>
              <a:t>타겟 노드는 여러 개의 이웃노드로부터 </a:t>
            </a:r>
            <a:r>
              <a:rPr lang="en-US" altLang="ko-KR" sz="1300" b="1">
                <a:latin typeface="Arial Rounded MT Bold" panose="020F0704030504030204" pitchFamily="34" charset="0"/>
              </a:rPr>
              <a:t>feature </a:t>
            </a:r>
            <a:r>
              <a:rPr lang="ko-KR" altLang="en-US" sz="1300" b="1">
                <a:latin typeface="Arial Rounded MT Bold" panose="020F0704030504030204" pitchFamily="34" charset="0"/>
              </a:rPr>
              <a:t>정보를 받음</a:t>
            </a:r>
            <a:endParaRPr lang="en-US" altLang="ko-KR" sz="1300" b="1"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60D6A-BBBA-4D24-9749-84EFA573344C}"/>
              </a:ext>
            </a:extLst>
          </p:cNvPr>
          <p:cNvSpPr txBox="1"/>
          <p:nvPr/>
        </p:nvSpPr>
        <p:spPr>
          <a:xfrm>
            <a:off x="319213" y="2904112"/>
            <a:ext cx="3860352" cy="39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>
                <a:latin typeface="Arial Rounded MT Bold" panose="020F0704030504030204" pitchFamily="34" charset="0"/>
              </a:rPr>
              <a:t>그래프를 </a:t>
            </a:r>
            <a:r>
              <a:rPr lang="en-US" altLang="ko-KR" sz="1500" b="1">
                <a:latin typeface="Arial Rounded MT Bold" panose="020F0704030504030204" pitchFamily="34" charset="0"/>
              </a:rPr>
              <a:t>Encoding</a:t>
            </a:r>
            <a:r>
              <a:rPr lang="ko-KR" altLang="en-US" sz="1500" b="1">
                <a:latin typeface="Arial Rounded MT Bold" panose="020F0704030504030204" pitchFamily="34" charset="0"/>
              </a:rPr>
              <a:t>시 고려해야 하는 점</a:t>
            </a:r>
            <a:endParaRPr lang="en-US" altLang="ko-KR" sz="1500" b="1">
              <a:latin typeface="Arial Rounded MT Bold" panose="020F07040305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02807C-3E25-4B10-AAAF-71774B1B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100" y="4032498"/>
            <a:ext cx="2844316" cy="1890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81F103-9A57-45D3-A8CA-D326EF1EC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86" y="4612260"/>
            <a:ext cx="3512614" cy="13656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203B0F-6C40-4357-9C75-987FDA6854FE}"/>
              </a:ext>
            </a:extLst>
          </p:cNvPr>
          <p:cNvSpPr txBox="1"/>
          <p:nvPr/>
        </p:nvSpPr>
        <p:spPr>
          <a:xfrm>
            <a:off x="2591780" y="5919383"/>
            <a:ext cx="614271" cy="39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>
                <a:latin typeface="Arial Rounded MT Bold" panose="020F0704030504030204" pitchFamily="34" charset="0"/>
              </a:rPr>
              <a:t>RNN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F5A4D6-AD9E-4488-8581-07358BDB58E8}"/>
              </a:ext>
            </a:extLst>
          </p:cNvPr>
          <p:cNvSpPr txBox="1"/>
          <p:nvPr/>
        </p:nvSpPr>
        <p:spPr>
          <a:xfrm>
            <a:off x="6480212" y="5857526"/>
            <a:ext cx="1225657" cy="39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>
                <a:latin typeface="Arial Rounded MT Bold" panose="020F0704030504030204" pitchFamily="34" charset="0"/>
              </a:rPr>
              <a:t>Graph data</a:t>
            </a:r>
          </a:p>
        </p:txBody>
      </p:sp>
    </p:spTree>
    <p:extLst>
      <p:ext uri="{BB962C8B-B14F-4D97-AF65-F5344CB8AC3E}">
        <p14:creationId xmlns:p14="http://schemas.microsoft.com/office/powerpoint/2010/main" val="3671298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</a:t>
            </a:r>
            <a:r>
              <a:rPr lang="en-US" altLang="ko-KR" b="1">
                <a:latin typeface="Arial Rounded MT Bold" panose="020F0704030504030204" pitchFamily="34" charset="0"/>
              </a:rPr>
              <a:t>Learning Process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6418EC-B06A-41A7-B8E7-A0C74F94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04" y="3356992"/>
            <a:ext cx="8100392" cy="2337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B2251-2A96-421F-9212-888802EDFF62}"/>
              </a:ext>
            </a:extLst>
          </p:cNvPr>
          <p:cNvSpPr txBox="1"/>
          <p:nvPr/>
        </p:nvSpPr>
        <p:spPr>
          <a:xfrm>
            <a:off x="521804" y="1584485"/>
            <a:ext cx="4583430" cy="14345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/>
              <a:t>GNN Layer 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1500" b="1"/>
              <a:t>Aggregate / Massage passing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1500" b="1"/>
              <a:t>Combine / Update 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1500" b="1"/>
              <a:t>Readout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1085230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Notation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C0980-4FAA-4A09-8762-52E03FAD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9" y="1592797"/>
            <a:ext cx="8662277" cy="41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2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1.1. Motivation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대규모 그래프에 대한 최신 모델의 학습시간이 오래 걸린다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간단한 삽입 휴리스틱 알고리즘보다 성능이 좋지 못한다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매우 작은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로부터 효율적으로 학습하고 학습된 정책을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zero-shot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방식 또는 빠른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fine-tuning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통해 규모가 더 큰 그래프로 전송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12DA2E-0481-49B8-B513-773EBB3AD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64"/>
          <a:stretch/>
        </p:blipFill>
        <p:spPr>
          <a:xfrm>
            <a:off x="673156" y="1376772"/>
            <a:ext cx="8064388" cy="24122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5469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</a:t>
            </a:r>
            <a:r>
              <a:rPr lang="en-US" altLang="ko-KR" b="1">
                <a:latin typeface="Arial Rounded MT Bold" panose="020F0704030504030204" pitchFamily="34" charset="0"/>
              </a:rPr>
              <a:t>Aggregate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B8704-A97E-4442-92B8-5EC46EC7A4BF}"/>
              </a:ext>
            </a:extLst>
          </p:cNvPr>
          <p:cNvSpPr txBox="1"/>
          <p:nvPr/>
        </p:nvSpPr>
        <p:spPr>
          <a:xfrm>
            <a:off x="503548" y="1484784"/>
            <a:ext cx="7939528" cy="7012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/>
              <a:t>Aggregate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/>
              <a:t>타겟 노드의 이웃 노드들의 </a:t>
            </a:r>
            <a:r>
              <a:rPr lang="en-US" altLang="ko-KR" sz="1300" b="1"/>
              <a:t>k-1 </a:t>
            </a:r>
            <a:r>
              <a:rPr lang="ko-KR" altLang="en-US" sz="1300" b="1"/>
              <a:t>시점의 </a:t>
            </a:r>
            <a:r>
              <a:rPr lang="en-US" altLang="ko-KR" sz="1300" b="1"/>
              <a:t>hidden state</a:t>
            </a:r>
            <a:r>
              <a:rPr lang="ko-KR" altLang="en-US" sz="1300" b="1"/>
              <a:t>를 결합하는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BE1056-5488-45BD-99C6-CA16D3047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084" y="2312876"/>
            <a:ext cx="3551486" cy="12145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FC635D-7117-4720-A859-127F6EFB6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12" y="3594350"/>
            <a:ext cx="7579312" cy="25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1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</a:t>
            </a:r>
            <a:r>
              <a:rPr lang="en-US" altLang="ko-KR" b="1">
                <a:latin typeface="Arial Rounded MT Bold" panose="020F0704030504030204" pitchFamily="34" charset="0"/>
              </a:rPr>
              <a:t>Combine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5D9C8-3FB1-4FF8-9B48-003B5F6C5A7D}"/>
              </a:ext>
            </a:extLst>
          </p:cNvPr>
          <p:cNvSpPr txBox="1"/>
          <p:nvPr/>
        </p:nvSpPr>
        <p:spPr>
          <a:xfrm>
            <a:off x="503548" y="1484784"/>
            <a:ext cx="7939528" cy="10013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/>
              <a:t>Combine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300" b="1"/>
              <a:t>k-1 </a:t>
            </a:r>
            <a:r>
              <a:rPr lang="ko-KR" altLang="en-US" sz="1300" b="1"/>
              <a:t>시점 타겟 노드의 </a:t>
            </a:r>
            <a:r>
              <a:rPr lang="en-US" altLang="ko-KR" sz="1300" b="1"/>
              <a:t>hidden state</a:t>
            </a:r>
            <a:r>
              <a:rPr lang="ko-KR" altLang="en-US" sz="1300" b="1"/>
              <a:t>와 </a:t>
            </a:r>
            <a:r>
              <a:rPr lang="en-US" altLang="ko-KR" sz="1300" b="1"/>
              <a:t>aggregated information</a:t>
            </a:r>
            <a:r>
              <a:rPr lang="ko-KR" altLang="en-US" sz="1300" b="1"/>
              <a:t>을 사용하여 </a:t>
            </a:r>
            <a:r>
              <a:rPr lang="en-US" altLang="ko-KR" sz="1300" b="1"/>
              <a:t>k </a:t>
            </a:r>
            <a:r>
              <a:rPr lang="ko-KR" altLang="en-US" sz="1300" b="1"/>
              <a:t>시점의 </a:t>
            </a:r>
            <a:r>
              <a:rPr lang="en-US" altLang="ko-KR" sz="1300" b="1"/>
              <a:t>target node</a:t>
            </a:r>
            <a:r>
              <a:rPr lang="ko-KR" altLang="en-US" sz="1300" b="1"/>
              <a:t>의 </a:t>
            </a:r>
            <a:r>
              <a:rPr lang="en-US" altLang="ko-KR" sz="1300" b="1"/>
              <a:t>hidden state</a:t>
            </a:r>
            <a:r>
              <a:rPr lang="ko-KR" altLang="en-US" sz="1300" b="1"/>
              <a:t>를 </a:t>
            </a:r>
            <a:r>
              <a:rPr lang="en-US" altLang="ko-KR" sz="1300" b="1"/>
              <a:t>update</a:t>
            </a:r>
            <a:endParaRPr lang="ko-KR" altLang="en-US" sz="13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F5A499-0FA6-4C57-B609-1990E02B4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084" y="2312876"/>
            <a:ext cx="3551486" cy="1214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6D515C-4711-45FE-BCFD-980BD2D65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30" y="3547881"/>
            <a:ext cx="7457940" cy="22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79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</a:t>
            </a:r>
            <a:r>
              <a:rPr lang="en-US" altLang="ko-KR" b="1">
                <a:latin typeface="Arial Rounded MT Bold" panose="020F0704030504030204" pitchFamily="34" charset="0"/>
              </a:rPr>
              <a:t>Readout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6AD7E7-338E-4A42-8E06-CC69146F8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88" y="3609020"/>
            <a:ext cx="6212023" cy="2412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8EFCC-3452-470E-ADDF-AB8EED055365}"/>
              </a:ext>
            </a:extLst>
          </p:cNvPr>
          <p:cNvSpPr txBox="1"/>
          <p:nvPr/>
        </p:nvSpPr>
        <p:spPr>
          <a:xfrm>
            <a:off x="503548" y="1484784"/>
            <a:ext cx="7939528" cy="9782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/>
              <a:t>Readout</a:t>
            </a:r>
            <a:endParaRPr lang="en-US" altLang="ko-KR" sz="1500" b="1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300" b="1"/>
              <a:t>K </a:t>
            </a:r>
            <a:r>
              <a:rPr lang="ko-KR" altLang="en-US" sz="1300" b="1"/>
              <a:t>시점의 모든 </a:t>
            </a:r>
            <a:r>
              <a:rPr lang="en-US" altLang="ko-KR" sz="1300" b="1"/>
              <a:t>Node</a:t>
            </a:r>
            <a:r>
              <a:rPr lang="ko-KR" altLang="en-US" sz="1300" b="1"/>
              <a:t>들의 </a:t>
            </a:r>
            <a:r>
              <a:rPr lang="en-US" altLang="ko-KR" sz="1300" b="1"/>
              <a:t>hidden state</a:t>
            </a:r>
            <a:r>
              <a:rPr lang="ko-KR" altLang="en-US" sz="1300" b="1"/>
              <a:t>를 결합하여 </a:t>
            </a:r>
            <a:r>
              <a:rPr lang="en-US" altLang="ko-KR" sz="1300" b="1"/>
              <a:t>graph</a:t>
            </a:r>
            <a:r>
              <a:rPr lang="ko-KR" altLang="en-US" sz="1300" b="1"/>
              <a:t>의 </a:t>
            </a:r>
            <a:r>
              <a:rPr lang="en-US" altLang="ko-KR" sz="1300" b="1"/>
              <a:t>hidden state </a:t>
            </a:r>
            <a:r>
              <a:rPr lang="ko-KR" altLang="en-US" sz="1300" b="1"/>
              <a:t>생성</a:t>
            </a:r>
            <a:endParaRPr lang="en-US" altLang="ko-KR" sz="1300" b="1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/>
              <a:t>주로 </a:t>
            </a:r>
            <a:r>
              <a:rPr lang="en-US" altLang="ko-KR" sz="1300" b="1"/>
              <a:t>Graph level</a:t>
            </a:r>
            <a:r>
              <a:rPr lang="ko-KR" altLang="en-US" sz="1300" b="1"/>
              <a:t>에서</a:t>
            </a:r>
            <a:r>
              <a:rPr lang="en-US" altLang="ko-KR" sz="1300" b="1"/>
              <a:t> classification </a:t>
            </a:r>
            <a:r>
              <a:rPr lang="ko-KR" altLang="en-US" sz="1300" b="1"/>
              <a:t>할 때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AC0A1A-543C-431A-9337-24F0BEAB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84" y="2312876"/>
            <a:ext cx="3551486" cy="12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27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</a:t>
            </a:r>
            <a:r>
              <a:rPr lang="en-US" altLang="ko-KR" b="1">
                <a:latin typeface="Arial Rounded MT Bold" panose="020F0704030504030204" pitchFamily="34" charset="0"/>
              </a:rPr>
              <a:t>hop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54B510-00B1-48B2-8160-1779747F5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6" y="2744924"/>
            <a:ext cx="7524836" cy="2316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08FCA-EEBB-4838-8192-5AB3FE293231}"/>
              </a:ext>
            </a:extLst>
          </p:cNvPr>
          <p:cNvSpPr txBox="1"/>
          <p:nvPr/>
        </p:nvSpPr>
        <p:spPr>
          <a:xfrm>
            <a:off x="575556" y="1556792"/>
            <a:ext cx="4583430" cy="10865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>
                <a:latin typeface="Arial Rounded MT Bold" panose="020F0704030504030204" pitchFamily="34" charset="0"/>
              </a:rPr>
              <a:t>Staking Layer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</a:rPr>
              <a:t>CNN: Increase the receptive filed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Arial Rounded MT Bold" panose="020F0704030504030204" pitchFamily="34" charset="0"/>
              </a:rPr>
              <a:t>GNN: Increase hop of the graph</a:t>
            </a:r>
            <a:endParaRPr lang="ko-KR" altLang="en-US" sz="15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63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</a:t>
            </a:r>
            <a:r>
              <a:rPr lang="en-US" altLang="ko-KR" b="1">
                <a:latin typeface="Arial Rounded MT Bold" panose="020F0704030504030204" pitchFamily="34" charset="0"/>
              </a:rPr>
              <a:t>Aggregate, Combine Operator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778FB-5A0E-4D95-8BAF-99E90785D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8" y="2312875"/>
            <a:ext cx="4207390" cy="2279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470D08-B5D6-4168-8A2D-CE87CD8C3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076" y="1988840"/>
            <a:ext cx="2995468" cy="255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5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/>
              <a:t>GNN: </a:t>
            </a:r>
            <a:r>
              <a:rPr lang="en-US" altLang="ko-KR" b="1">
                <a:latin typeface="Arial Rounded MT Bold" panose="020F0704030504030204" pitchFamily="34" charset="0"/>
              </a:rPr>
              <a:t>Summary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49DFB0-7B81-4052-9979-3CFB46FDB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8" y="1520788"/>
            <a:ext cx="4797960" cy="34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66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b="1">
                <a:latin typeface="Arial Rounded MT Bold" panose="020F0704030504030204" pitchFamily="34" charset="0"/>
                <a:cs typeface="Arial" panose="020B0604020202020204" pitchFamily="34" charset="0"/>
              </a:rPr>
              <a:t>Travelling Salesman Problem (TSP)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30031-D614-4B5F-8ABD-9C35A422C626}"/>
              </a:ext>
            </a:extLst>
          </p:cNvPr>
          <p:cNvSpPr txBox="1"/>
          <p:nvPr/>
        </p:nvSpPr>
        <p:spPr>
          <a:xfrm>
            <a:off x="431540" y="1376772"/>
            <a:ext cx="37364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5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Travelling Salesman Problem (TSP)</a:t>
            </a:r>
            <a:endParaRPr lang="ko-KR" altLang="en-US" sz="1500" b="1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3C18D-05E4-466B-A14E-31D9E85993EE}"/>
              </a:ext>
            </a:extLst>
          </p:cNvPr>
          <p:cNvSpPr txBox="1"/>
          <p:nvPr/>
        </p:nvSpPr>
        <p:spPr>
          <a:xfrm>
            <a:off x="572616" y="5224650"/>
            <a:ext cx="6638356" cy="610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latin typeface="Arial Rounded MT Bold" panose="020F0704030504030204" pitchFamily="34" charset="0"/>
              </a:rPr>
              <a:t>기존 학습 방식으로는 작은 크기의 문제를 풀었기 때문에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, 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큰 문제에서 일반화하기가 어려움</a:t>
            </a:r>
            <a:endParaRPr lang="en-US" altLang="ko-KR" sz="1200" b="1" dirty="0">
              <a:latin typeface="Arial Rounded MT Bold" panose="020F07040305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Arial Rounded MT Bold" panose="020F0704030504030204" pitchFamily="34" charset="0"/>
              </a:rPr>
              <a:t>더 큰 문제를 풀기 위해서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, Transfer learning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 이용</a:t>
            </a:r>
            <a:endParaRPr lang="en-US" altLang="ko-KR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120EA-9A1A-42BB-B3BB-93B257E9D7D2}"/>
              </a:ext>
            </a:extLst>
          </p:cNvPr>
          <p:cNvSpPr txBox="1"/>
          <p:nvPr/>
        </p:nvSpPr>
        <p:spPr>
          <a:xfrm>
            <a:off x="1295636" y="5795554"/>
            <a:ext cx="6799490" cy="333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Arial Rounded MT Bold" panose="020F0704030504030204" pitchFamily="34" charset="0"/>
              </a:rPr>
              <a:t>해당 논문에서는 여러 </a:t>
            </a:r>
            <a:r>
              <a:rPr lang="en-US" altLang="ko-KR" sz="1200" b="1">
                <a:latin typeface="Arial Rounded MT Bold" panose="020F0704030504030204" pitchFamily="34" charset="0"/>
              </a:rPr>
              <a:t>NP-Hard </a:t>
            </a:r>
            <a:r>
              <a:rPr lang="ko-KR" altLang="en-US" sz="1200" b="1">
                <a:latin typeface="Arial Rounded MT Bold" panose="020F0704030504030204" pitchFamily="34" charset="0"/>
              </a:rPr>
              <a:t>문제들을 큰 규모에 대해서 풀 수 있는 모델을 만드는 것이 목표</a:t>
            </a:r>
            <a:r>
              <a:rPr lang="en-US" altLang="ko-KR" sz="1200" b="1">
                <a:latin typeface="Arial Rounded MT Bold" panose="020F0704030504030204" pitchFamily="34" charset="0"/>
              </a:rPr>
              <a:t>!</a:t>
            </a:r>
          </a:p>
        </p:txBody>
      </p:sp>
      <p:pic>
        <p:nvPicPr>
          <p:cNvPr id="8" name="Picture 2" descr="TSP">
            <a:extLst>
              <a:ext uri="{FF2B5EF4-FFF2-40B4-BE49-F238E27FC236}">
                <a16:creationId xmlns:a16="http://schemas.microsoft.com/office/drawing/2014/main" id="{AFE958AC-06D6-44BC-B353-127A6326D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655" y="2350541"/>
            <a:ext cx="3143522" cy="16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37F103-804F-4F28-9E74-599C025C140A}"/>
              </a:ext>
            </a:extLst>
          </p:cNvPr>
          <p:cNvSpPr txBox="1"/>
          <p:nvPr/>
        </p:nvSpPr>
        <p:spPr>
          <a:xfrm>
            <a:off x="564197" y="4186075"/>
            <a:ext cx="8288438" cy="88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Arial Rounded MT Bold" panose="020F0704030504030204" pitchFamily="34" charset="0"/>
              </a:rPr>
              <a:t>TSP 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문제는 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NP-HARD 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문제로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, N(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도시 수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)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이 커지면 시간이 매우 </a:t>
            </a:r>
            <a:r>
              <a:rPr lang="ko-KR" altLang="en-US" sz="1200" b="1" dirty="0" err="1">
                <a:latin typeface="Arial Rounded MT Bold" panose="020F0704030504030204" pitchFamily="34" charset="0"/>
              </a:rPr>
              <a:t>오래걸림</a:t>
            </a:r>
            <a:endParaRPr lang="en-US" altLang="ko-KR" sz="1200" b="1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Arial Rounded MT Bold" panose="020F0704030504030204" pitchFamily="34" charset="0"/>
              </a:rPr>
              <a:t>현재까지도 다항시간내에 정확한 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Solution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을 구하는 것이 어렵기 때문에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,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 근사치를 구하는 알고리즘들이 많이 제안됨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Arial Rounded MT Bold" panose="020F0704030504030204" pitchFamily="34" charset="0"/>
              </a:rPr>
              <a:t>TSP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 문제를 포함해서 대부분의 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NP-Hard 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문제들은 </a:t>
            </a:r>
            <a:r>
              <a:rPr lang="ko-KR" altLang="en-US" sz="1200" b="1" dirty="0" err="1">
                <a:latin typeface="Arial Rounded MT Bold" panose="020F0704030504030204" pitchFamily="34" charset="0"/>
              </a:rPr>
              <a:t>딥러닝을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 발전시키기 위한 벤치마크로 활용되고 있음</a:t>
            </a:r>
            <a:endParaRPr lang="en-US" altLang="ko-KR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E7881-6408-483F-9794-84448B9E846A}"/>
              </a:ext>
            </a:extLst>
          </p:cNvPr>
          <p:cNvSpPr txBox="1"/>
          <p:nvPr/>
        </p:nvSpPr>
        <p:spPr>
          <a:xfrm>
            <a:off x="708248" y="1676662"/>
            <a:ext cx="6096000" cy="610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1" dirty="0">
                <a:effectLst/>
                <a:latin typeface="Arial Rounded MT Bold" panose="020F0704030504030204" pitchFamily="34" charset="0"/>
              </a:rPr>
              <a:t>“</a:t>
            </a:r>
            <a:r>
              <a:rPr lang="ko-KR" altLang="en-US" sz="1200" b="1" i="1" dirty="0">
                <a:effectLst/>
                <a:latin typeface="Arial Rounded MT Bold" panose="020F0704030504030204" pitchFamily="34" charset="0"/>
              </a:rPr>
              <a:t>도시의 개수와 각 도시 쌍 간의 거리들이 주어질 때</a:t>
            </a:r>
            <a:r>
              <a:rPr lang="en-US" altLang="ko-KR" sz="1200" b="1" i="1" dirty="0">
                <a:effectLst/>
                <a:latin typeface="Arial Rounded MT Bold" panose="020F0704030504030204" pitchFamily="34" charset="0"/>
              </a:rPr>
              <a:t>, </a:t>
            </a:r>
            <a:r>
              <a:rPr lang="ko-KR" altLang="en-US" sz="1200" b="1" i="1" dirty="0">
                <a:effectLst/>
                <a:latin typeface="Arial Rounded MT Bold" panose="020F0704030504030204" pitchFamily="34" charset="0"/>
              </a:rPr>
              <a:t>모든 도시를 한 번씩 방문하고 여행을 시작한 원래 도시로 돌아올 수 있는 최단거리 경로</a:t>
            </a:r>
            <a:r>
              <a:rPr lang="en-US" altLang="ko-KR" sz="1200" b="1" i="1" dirty="0">
                <a:effectLst/>
                <a:latin typeface="Arial Rounded MT Bold" panose="020F0704030504030204" pitchFamily="34" charset="0"/>
              </a:rPr>
              <a:t>(Shortest distance path)”</a:t>
            </a:r>
            <a:endParaRPr lang="en-US" altLang="ko-KR" sz="12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69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b="1">
                <a:latin typeface="Arial Rounded MT Bold" panose="020F0704030504030204" pitchFamily="34" charset="0"/>
              </a:rPr>
              <a:t>Approach TSP Problem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A8197-11C4-4623-A436-6BEB0546F839}"/>
              </a:ext>
            </a:extLst>
          </p:cNvPr>
          <p:cNvSpPr txBox="1"/>
          <p:nvPr/>
        </p:nvSpPr>
        <p:spPr>
          <a:xfrm>
            <a:off x="287524" y="1454358"/>
            <a:ext cx="4996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Arial Rounded MT Bold" panose="020F0704030504030204" pitchFamily="34" charset="0"/>
              </a:rPr>
              <a:t>최근에는 아래와 같이 </a:t>
            </a:r>
            <a:r>
              <a:rPr lang="en-US" altLang="ko-KR" sz="1200" b="1">
                <a:latin typeface="Arial Rounded MT Bold" panose="020F0704030504030204" pitchFamily="34" charset="0"/>
              </a:rPr>
              <a:t>TSP</a:t>
            </a:r>
            <a:r>
              <a:rPr lang="ko-KR" altLang="en-US" sz="1200" b="1">
                <a:latin typeface="Arial Rounded MT Bold" panose="020F0704030504030204" pitchFamily="34" charset="0"/>
              </a:rPr>
              <a:t>문제에 대한 많은 연구가 진행되어 왔습니다</a:t>
            </a:r>
            <a:r>
              <a:rPr lang="en-US" altLang="ko-KR" sz="1200" b="1">
                <a:latin typeface="Arial Rounded MT Bold" panose="020F0704030504030204" pitchFamily="34" charset="0"/>
              </a:rPr>
              <a:t>.</a:t>
            </a:r>
            <a:endParaRPr lang="ko-KR" altLang="en-US" sz="1200" b="1">
              <a:latin typeface="Arial Rounded MT Bold" panose="020F07040305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ED7C22-E0DB-414F-BFE7-B2BEE6FB0F42}"/>
              </a:ext>
            </a:extLst>
          </p:cNvPr>
          <p:cNvSpPr txBox="1"/>
          <p:nvPr/>
        </p:nvSpPr>
        <p:spPr>
          <a:xfrm>
            <a:off x="297316" y="1731357"/>
            <a:ext cx="8887754" cy="887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Arial Rounded MT Bold" panose="020F0704030504030204" pitchFamily="34" charset="0"/>
              </a:rPr>
              <a:t>하지만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, 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대부분 문제들이 고정된 수 또는 적은 수의 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TSP 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문제만 해결</a:t>
            </a:r>
            <a:endParaRPr lang="en-US" altLang="ko-KR" sz="1200" b="1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Arial Rounded MT Bold" panose="020F0704030504030204" pitchFamily="34" charset="0"/>
              </a:rPr>
              <a:t>대부분 논문에서는 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50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개 또는 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100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개 정도의 도시 수를 가지는 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tsp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문제를 풀고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, average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 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tour 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길이를 측정하는 방식으로 진행</a:t>
            </a:r>
            <a:endParaRPr lang="en-US" altLang="ko-KR" sz="1200" b="1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Arial Rounded MT Bold" panose="020F0704030504030204" pitchFamily="34" charset="0"/>
              </a:rPr>
              <a:t>논문이 출판될 때마다</a:t>
            </a:r>
            <a:r>
              <a:rPr lang="en-US" altLang="ko-KR" sz="1200" b="1" dirty="0">
                <a:latin typeface="Arial Rounded MT Bold" panose="020F0704030504030204" pitchFamily="34" charset="0"/>
              </a:rPr>
              <a:t>, TSP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문제를 더 </a:t>
            </a:r>
            <a:r>
              <a:rPr lang="ko-KR" altLang="en-US" sz="1200" b="1" dirty="0" err="1">
                <a:latin typeface="Arial Rounded MT Bold" panose="020F0704030504030204" pitchFamily="34" charset="0"/>
              </a:rPr>
              <a:t>잘푸는</a:t>
            </a:r>
            <a:r>
              <a:rPr lang="ko-KR" altLang="en-US" sz="1200" b="1" dirty="0">
                <a:latin typeface="Arial Rounded MT Bold" panose="020F0704030504030204" pitchFamily="34" charset="0"/>
              </a:rPr>
              <a:t> 좋은 성능의 아키텍처 모델이 등장</a:t>
            </a:r>
            <a:endParaRPr lang="en-US" altLang="ko-KR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9AC35-30DA-4AD4-81CC-D7963DBB7131}"/>
              </a:ext>
            </a:extLst>
          </p:cNvPr>
          <p:cNvSpPr txBox="1"/>
          <p:nvPr/>
        </p:nvSpPr>
        <p:spPr>
          <a:xfrm>
            <a:off x="747151" y="5518555"/>
            <a:ext cx="7988084" cy="610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>
                <a:latin typeface="Arial Rounded MT Bold" panose="020F0704030504030204" pitchFamily="34" charset="0"/>
              </a:rPr>
              <a:t>현재 </a:t>
            </a:r>
            <a:r>
              <a:rPr lang="en-US" altLang="ko-KR" sz="1200" b="1">
                <a:latin typeface="Arial Rounded MT Bold" panose="020F0704030504030204" pitchFamily="34" charset="0"/>
              </a:rPr>
              <a:t>TSP </a:t>
            </a:r>
            <a:r>
              <a:rPr lang="ko-KR" altLang="en-US" sz="1200" b="1">
                <a:latin typeface="Arial Rounded MT Bold" panose="020F0704030504030204" pitchFamily="34" charset="0"/>
              </a:rPr>
              <a:t>문제와 같이 </a:t>
            </a:r>
            <a:r>
              <a:rPr lang="en-US" altLang="ko-KR" sz="1200" b="1">
                <a:latin typeface="Arial Rounded MT Bold" panose="020F0704030504030204" pitchFamily="34" charset="0"/>
              </a:rPr>
              <a:t>NP-HARD</a:t>
            </a:r>
            <a:r>
              <a:rPr lang="ko-KR" altLang="en-US" sz="1200" b="1">
                <a:latin typeface="Arial Rounded MT Bold" panose="020F0704030504030204" pitchFamily="34" charset="0"/>
              </a:rPr>
              <a:t>문제 들에 대해서</a:t>
            </a:r>
            <a:r>
              <a:rPr lang="en-US" altLang="ko-KR" sz="1200" b="1">
                <a:latin typeface="Arial Rounded MT Bold" panose="020F070403050403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latin typeface="Arial Rounded MT Bold" panose="020F0704030504030204" pitchFamily="34" charset="0"/>
              </a:rPr>
              <a:t>       </a:t>
            </a:r>
            <a:r>
              <a:rPr lang="ko-KR" altLang="en-US" sz="1200" b="1">
                <a:latin typeface="Arial Rounded MT Bold" panose="020F0704030504030204" pitchFamily="34" charset="0"/>
              </a:rPr>
              <a:t>작은 크기의 문제가 아닌 실제 더 큰 문제</a:t>
            </a:r>
            <a:r>
              <a:rPr lang="en-US" altLang="ko-KR" sz="1200" b="1">
                <a:latin typeface="Arial Rounded MT Bold" panose="020F0704030504030204" pitchFamily="34" charset="0"/>
              </a:rPr>
              <a:t>(</a:t>
            </a:r>
            <a:r>
              <a:rPr lang="ko-KR" altLang="en-US" sz="1200" b="1">
                <a:latin typeface="Arial Rounded MT Bold" panose="020F0704030504030204" pitchFamily="34" charset="0"/>
              </a:rPr>
              <a:t>현실 세계</a:t>
            </a:r>
            <a:r>
              <a:rPr lang="en-US" altLang="ko-KR" sz="1200" b="1">
                <a:latin typeface="Arial Rounded MT Bold" panose="020F0704030504030204" pitchFamily="34" charset="0"/>
              </a:rPr>
              <a:t>)</a:t>
            </a:r>
            <a:r>
              <a:rPr lang="ko-KR" altLang="en-US" sz="1200" b="1">
                <a:latin typeface="Arial Rounded MT Bold" panose="020F0704030504030204" pitchFamily="34" charset="0"/>
              </a:rPr>
              <a:t>에 적용할 수 있는지에 대해서는 아직 연구가 많이 되지 않음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738015-2D11-40E7-9DD1-2EDBA5AC9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27" y="2619101"/>
            <a:ext cx="5611131" cy="25831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051A28-C3DA-4C1E-A8AE-88CEB9405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156" y="941836"/>
            <a:ext cx="3167844" cy="1045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2B4C4-1586-49D0-84D2-2C88F0E25724}"/>
              </a:ext>
            </a:extLst>
          </p:cNvPr>
          <p:cNvSpPr txBox="1"/>
          <p:nvPr/>
        </p:nvSpPr>
        <p:spPr>
          <a:xfrm>
            <a:off x="732851" y="5202274"/>
            <a:ext cx="627147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/>
              <a:t>여기서 저자들은 </a:t>
            </a:r>
            <a:r>
              <a:rPr lang="en-US" altLang="ko-KR" sz="1000"/>
              <a:t>Kool-etal-2018</a:t>
            </a:r>
            <a:r>
              <a:rPr lang="ko-KR" altLang="en-US" sz="1000"/>
              <a:t>를 기반으로 </a:t>
            </a:r>
            <a:r>
              <a:rPr lang="en-US" altLang="ko-KR" sz="1000"/>
              <a:t>decoding</a:t>
            </a:r>
            <a:r>
              <a:rPr lang="ko-KR" altLang="en-US" sz="1000"/>
              <a:t>을 진행</a:t>
            </a:r>
            <a:r>
              <a:rPr lang="en-US" altLang="ko-KR" sz="1000"/>
              <a:t>(Attention, learn to solve routing problems! )</a:t>
            </a:r>
          </a:p>
        </p:txBody>
      </p:sp>
    </p:spTree>
    <p:extLst>
      <p:ext uri="{BB962C8B-B14F-4D97-AF65-F5344CB8AC3E}">
        <p14:creationId xmlns:p14="http://schemas.microsoft.com/office/powerpoint/2010/main" val="4276679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b="1">
                <a:latin typeface="Arial Rounded MT Bold" panose="020F0704030504030204" pitchFamily="34" charset="0"/>
              </a:rPr>
              <a:t>Approach TSP Problem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E6031-6A0D-449B-B283-F710FC1C5C19}"/>
              </a:ext>
            </a:extLst>
          </p:cNvPr>
          <p:cNvSpPr txBox="1"/>
          <p:nvPr/>
        </p:nvSpPr>
        <p:spPr>
          <a:xfrm>
            <a:off x="407894" y="1376772"/>
            <a:ext cx="6156685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“</a:t>
            </a:r>
            <a:r>
              <a:rPr lang="ko-KR" altLang="en-US" sz="1200" b="1"/>
              <a:t>현실 세계에 적용할 수 있도록</a:t>
            </a:r>
            <a:r>
              <a:rPr lang="en-US" altLang="ko-KR" sz="1200" b="1"/>
              <a:t>, </a:t>
            </a:r>
            <a:r>
              <a:rPr lang="ko-KR" altLang="en-US" sz="1200" b="1"/>
              <a:t>노드</a:t>
            </a:r>
            <a:r>
              <a:rPr lang="en-US" altLang="ko-KR" sz="1200" b="1"/>
              <a:t>(</a:t>
            </a:r>
            <a:r>
              <a:rPr lang="ko-KR" altLang="en-US" sz="1200" b="1"/>
              <a:t>도시 수</a:t>
            </a:r>
            <a:r>
              <a:rPr lang="en-US" altLang="ko-KR" sz="1200" b="1"/>
              <a:t>)</a:t>
            </a:r>
            <a:r>
              <a:rPr lang="ko-KR" altLang="en-US" sz="1200" b="1"/>
              <a:t>를 매우 크게 했을때도 잘 풀 수 있을까</a:t>
            </a:r>
            <a:r>
              <a:rPr lang="en-US" altLang="ko-KR" sz="1200" b="1"/>
              <a:t>?“</a:t>
            </a:r>
            <a:r>
              <a:rPr lang="ko-KR" altLang="en-US" sz="1200" b="1"/>
              <a:t> </a:t>
            </a:r>
            <a:endParaRPr lang="en-US" altLang="ko-KR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A8AC4-5402-4385-92B7-1664315BE50A}"/>
              </a:ext>
            </a:extLst>
          </p:cNvPr>
          <p:cNvSpPr txBox="1"/>
          <p:nvPr/>
        </p:nvSpPr>
        <p:spPr>
          <a:xfrm>
            <a:off x="440306" y="1796889"/>
            <a:ext cx="2462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/>
              <a:t>이를 위해서 </a:t>
            </a:r>
            <a:r>
              <a:rPr lang="en-US" altLang="ko-KR" sz="1200" b="1"/>
              <a:t>2</a:t>
            </a:r>
            <a:r>
              <a:rPr lang="ko-KR" altLang="en-US" sz="1200" b="1"/>
              <a:t>가지 실험을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C088D-93EA-41D0-8CD2-0BE15A6265EB}"/>
              </a:ext>
            </a:extLst>
          </p:cNvPr>
          <p:cNvSpPr txBox="1"/>
          <p:nvPr/>
        </p:nvSpPr>
        <p:spPr>
          <a:xfrm>
            <a:off x="647564" y="2159172"/>
            <a:ext cx="3684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1. </a:t>
            </a:r>
            <a:r>
              <a:rPr lang="ko-KR" altLang="en-US" sz="1400" b="1"/>
              <a:t>단순하게 큰</a:t>
            </a:r>
            <a:r>
              <a:rPr lang="en-US" altLang="ko-KR" sz="1400" b="1"/>
              <a:t> </a:t>
            </a:r>
            <a:r>
              <a:rPr lang="ko-KR" altLang="en-US" sz="1400" b="1"/>
              <a:t>데이터에 대해서 모델을 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B14E9-3D71-4B76-ABCB-A0FDBFD4E110}"/>
              </a:ext>
            </a:extLst>
          </p:cNvPr>
          <p:cNvSpPr txBox="1"/>
          <p:nvPr/>
        </p:nvSpPr>
        <p:spPr>
          <a:xfrm>
            <a:off x="410432" y="4740012"/>
            <a:ext cx="8638903" cy="1165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/>
              <a:t>매우 큰 규모의 </a:t>
            </a:r>
            <a:r>
              <a:rPr lang="en-US" altLang="ko-KR" sz="1200" b="1"/>
              <a:t>TSP </a:t>
            </a:r>
            <a:r>
              <a:rPr lang="ko-KR" altLang="en-US" sz="1200" b="1"/>
              <a:t>문제에서는 학습시키도 어려울 뿐더러</a:t>
            </a:r>
            <a:r>
              <a:rPr lang="en-US" altLang="ko-KR" sz="1200" b="1"/>
              <a:t>, Heuristic</a:t>
            </a:r>
            <a:r>
              <a:rPr lang="ko-KR" altLang="en-US" sz="1200" b="1"/>
              <a:t>방법보다 좋지 않은 결과를 보이고 있음</a:t>
            </a:r>
            <a:endParaRPr lang="en-US" altLang="ko-KR" sz="1200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/>
              <a:t>이 논문은 </a:t>
            </a:r>
            <a:r>
              <a:rPr lang="en-US" altLang="ko-KR" sz="1200" b="1"/>
              <a:t>500</a:t>
            </a:r>
            <a:r>
              <a:rPr lang="ko-KR" altLang="en-US" sz="1200" b="1"/>
              <a:t>시간 이상 </a:t>
            </a:r>
            <a:r>
              <a:rPr lang="en-US" altLang="ko-KR" sz="1200" b="1"/>
              <a:t>200</a:t>
            </a:r>
            <a:r>
              <a:rPr lang="ko-KR" altLang="en-US" sz="1200" b="1"/>
              <a:t>개의 노드로 구성된 </a:t>
            </a:r>
            <a:r>
              <a:rPr lang="en-US" altLang="ko-KR" sz="1200" b="1"/>
              <a:t>tsp</a:t>
            </a:r>
            <a:r>
              <a:rPr lang="ko-KR" altLang="en-US" sz="1200" b="1"/>
              <a:t>문제를</a:t>
            </a:r>
            <a:r>
              <a:rPr lang="en-US" altLang="ko-KR" sz="1200" b="1"/>
              <a:t> 1000</a:t>
            </a:r>
            <a:r>
              <a:rPr lang="ko-KR" altLang="en-US" sz="1200" b="1"/>
              <a:t>만개 정도 학습했음</a:t>
            </a:r>
            <a:endParaRPr lang="en-US" altLang="ko-KR" sz="1200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/>
              <a:t>그러나 이렇게 학습을 해도</a:t>
            </a:r>
            <a:r>
              <a:rPr lang="en-US" altLang="ko-KR" sz="1200" b="1"/>
              <a:t>, Insertion Heuristic </a:t>
            </a:r>
            <a:r>
              <a:rPr lang="ko-KR" altLang="en-US" sz="1200" b="1"/>
              <a:t>을 모델이 뛰어 넘을 수 없음</a:t>
            </a:r>
            <a:endParaRPr lang="en-US" altLang="ko-KR" sz="1200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/>
              <a:t>물론 데이터를 더 많이</a:t>
            </a:r>
            <a:r>
              <a:rPr lang="en-US" altLang="ko-KR" sz="1200" b="1"/>
              <a:t>, </a:t>
            </a:r>
            <a:r>
              <a:rPr lang="ko-KR" altLang="en-US" sz="1200" b="1"/>
              <a:t>더 큰 모델을 학습시키면 되겠지만</a:t>
            </a:r>
            <a:r>
              <a:rPr lang="en-US" altLang="ko-KR" sz="1200" b="1"/>
              <a:t>, </a:t>
            </a:r>
            <a:r>
              <a:rPr lang="ko-KR" altLang="en-US" sz="1200" b="1"/>
              <a:t>이런식의 접근 방식은 더 좋은 방향으로 확장시키기가 어려움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C489673-C539-4A21-9C66-A02CD56C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436171"/>
            <a:ext cx="5879804" cy="23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45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b="1">
                <a:latin typeface="Arial Rounded MT Bold" panose="020F0704030504030204" pitchFamily="34" charset="0"/>
              </a:rPr>
              <a:t>Approach TSP Problem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0B103-E1C4-4C89-95F8-4A621C410C18}"/>
              </a:ext>
            </a:extLst>
          </p:cNvPr>
          <p:cNvSpPr txBox="1"/>
          <p:nvPr/>
        </p:nvSpPr>
        <p:spPr>
          <a:xfrm>
            <a:off x="415449" y="1426289"/>
            <a:ext cx="442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2. Transfer Learning</a:t>
            </a:r>
            <a:r>
              <a:rPr lang="ko-KR" altLang="en-US" sz="1400" b="1"/>
              <a:t>을 이용해서 문제를 풀고자 접근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E340C-6811-4A08-9A4B-C9DACB5BD10C}"/>
              </a:ext>
            </a:extLst>
          </p:cNvPr>
          <p:cNvSpPr txBox="1"/>
          <p:nvPr/>
        </p:nvSpPr>
        <p:spPr>
          <a:xfrm>
            <a:off x="437184" y="4401108"/>
            <a:ext cx="8419292" cy="1442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/>
              <a:t>TSP20, TSP50 </a:t>
            </a:r>
            <a:r>
              <a:rPr lang="ko-KR" altLang="en-US" sz="1200" b="1"/>
              <a:t>문제를 사전학습한 모델을 이용했을때</a:t>
            </a:r>
            <a:r>
              <a:rPr lang="en-US" altLang="ko-KR" sz="1200" b="1"/>
              <a:t>,  </a:t>
            </a:r>
            <a:r>
              <a:rPr lang="ko-KR" altLang="en-US" sz="1200" b="1"/>
              <a:t>학습시간도 짧고</a:t>
            </a:r>
            <a:r>
              <a:rPr lang="en-US" altLang="ko-KR" sz="1200" b="1"/>
              <a:t>, </a:t>
            </a:r>
            <a:r>
              <a:rPr lang="ko-KR" altLang="en-US" sz="1200" b="1"/>
              <a:t>성능이 더 좋아진 이점이 있음</a:t>
            </a:r>
            <a:endParaRPr lang="en-US" altLang="ko-KR" sz="1200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/>
              <a:t>단순하게 </a:t>
            </a:r>
            <a:r>
              <a:rPr lang="en-US" altLang="ko-KR" sz="1200" b="1"/>
              <a:t>TSP200</a:t>
            </a:r>
            <a:r>
              <a:rPr lang="ko-KR" altLang="en-US" sz="1200" b="1"/>
              <a:t>문제를 학습시켰을때보다 학습시간</a:t>
            </a:r>
            <a:r>
              <a:rPr lang="en-US" altLang="ko-KR" sz="1200" b="1"/>
              <a:t>, </a:t>
            </a:r>
            <a:r>
              <a:rPr lang="ko-KR" altLang="en-US" sz="1200" b="1"/>
              <a:t>난이도</a:t>
            </a:r>
            <a:r>
              <a:rPr lang="en-US" altLang="ko-KR" sz="1200" b="1"/>
              <a:t>, </a:t>
            </a:r>
            <a:r>
              <a:rPr lang="ko-KR" altLang="en-US" sz="1200" b="1"/>
              <a:t>성능 모두 개선됨</a:t>
            </a:r>
            <a:endParaRPr lang="en-US" altLang="ko-KR" sz="1200" b="1"/>
          </a:p>
          <a:p>
            <a:pPr>
              <a:lnSpc>
                <a:spcPct val="150000"/>
              </a:lnSpc>
            </a:pPr>
            <a:endParaRPr lang="en-US" altLang="ko-KR" sz="1200" b="1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/>
              <a:t>여기서 알 수 있는 것은 작은 문제라도</a:t>
            </a:r>
            <a:r>
              <a:rPr lang="en-US" altLang="ko-KR" sz="1200" b="1"/>
              <a:t>, </a:t>
            </a:r>
            <a:r>
              <a:rPr lang="ko-KR" altLang="en-US" sz="1200" b="1"/>
              <a:t>모델이 배울 수 있는 것이 많다라는 것을 의미함</a:t>
            </a:r>
            <a:endParaRPr lang="en-US" altLang="ko-KR" sz="1200" b="1"/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/>
              <a:t>위의 결과에서 볼 수 있다시피</a:t>
            </a:r>
            <a:r>
              <a:rPr lang="en-US" altLang="ko-KR" sz="1200" b="1"/>
              <a:t>, </a:t>
            </a:r>
            <a:r>
              <a:rPr lang="ko-KR" altLang="en-US" sz="1200" b="1"/>
              <a:t>더 작은 문제에서 학습시킨 모델을 </a:t>
            </a:r>
            <a:r>
              <a:rPr lang="en-US" altLang="ko-KR" sz="1200" b="1"/>
              <a:t>transfer learning </a:t>
            </a:r>
            <a:r>
              <a:rPr lang="ko-KR" altLang="en-US" sz="1200" b="1"/>
              <a:t>했을때</a:t>
            </a:r>
            <a:r>
              <a:rPr lang="en-US" altLang="ko-KR" sz="1200" b="1"/>
              <a:t>, </a:t>
            </a:r>
            <a:r>
              <a:rPr lang="ko-KR" altLang="en-US" sz="1200" b="1"/>
              <a:t>성능의 이점이 있음</a:t>
            </a:r>
            <a:endParaRPr lang="en-US" altLang="ko-KR" sz="12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1A26BB-A2D9-41F0-9B12-03B6BCE5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36" y="1749454"/>
            <a:ext cx="6362663" cy="25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2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1.2. Contributions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431088" cy="5005536"/>
          </a:xfrm>
        </p:spPr>
        <p:txBody>
          <a:bodyPr/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규모 불변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 Solver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end-to-end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평가 방법 수정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고정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or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사소하게 작은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크기에 대한 성능 측정하지 않는다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GNN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집계 함수와 정규화 일반화 성능 개선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 회귀 디코딩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일반화를 개선하는 순차 귀납적 편향을 사용하지만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추론 시간이 길다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학습은 사후 검색에 적합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강화 학습은 정답 데이터에 의존하지 않기 때문에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더 많은 연산을 통해 더 확장이 가능하여 일반화에 좋다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82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3. Neural Combinatorial Optimization Pipeline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NP-hard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문제는 매우 구조화된 특성 때문에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그래프에 대한 순차적 의사 결정 작업으로 공식화가 가능하다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정의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입력을 완전 연결 그래프로 변환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완전 연결 그래프를 희소 그래프로 변환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BA040-171E-4EDB-95E0-E8214837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64" y="3413853"/>
            <a:ext cx="5220072" cy="27367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878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3. Neural Combinatorial Optimization Pipeline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그래프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임베딩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임베딩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초기화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주변에 대한 관계를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임베딩에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업데이트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296E4-ACEA-418D-8C38-F24FD96CF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203" y="2780928"/>
            <a:ext cx="5063594" cy="2909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028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3. Neural Combinatorial Optimization Pipeline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C75034-8643-440A-A62F-1F002C60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5005536"/>
          </a:xfrm>
        </p:spPr>
        <p:txBody>
          <a:bodyPr/>
          <a:lstStyle/>
          <a:p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솔루션 디코딩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탐색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임베딩의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값을 통해 해당 링크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(edge)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TSP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투어에 속하는 지에 대한 확률 계산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계산된 확률을 통해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edge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선택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A1478-0C66-4CA8-8CC3-40E9EFB2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13" y="2852936"/>
            <a:ext cx="5396273" cy="28083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216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728700"/>
            <a:ext cx="7524836" cy="547142"/>
          </a:xfrm>
        </p:spPr>
        <p:txBody>
          <a:bodyPr/>
          <a:lstStyle/>
          <a:p>
            <a:r>
              <a:rPr lang="en-US" altLang="ko-KR" dirty="0"/>
              <a:t>3.1. Problem Definition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</p:spPr>
            <p:txBody>
              <a:bodyPr/>
              <a:lstStyle/>
              <a:p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2D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유클리드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TSP: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도시들의 집합과 각각의 도시들 사이의 거리가 주어질 때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각 도시를 방문하고 원래 도시로 돌아오는 가장 짧은 경로</a:t>
                </a:r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𝑺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=</m:t>
                    </m:r>
                    <m:sSubSup>
                      <m:sSub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=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𝟏</m:t>
                        </m:r>
                      </m:sub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𝒏</m:t>
                        </m:r>
                      </m:sup>
                    </m:sSubSup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, 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함초롬돋움" panose="020B0604000101010101" pitchFamily="50" charset="-127"/>
                      </a:rPr>
                      <m:t>∈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함초롬돋움" panose="020B0604000101010101" pitchFamily="50" charset="-127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함초롬돋움" panose="020B0604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함초롬돋움" panose="020B0604000101010101" pitchFamily="50" charset="-127"/>
                              </a:rPr>
                              <m:t>𝟎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함초롬돋움" panose="020B0604000101010101" pitchFamily="50" charset="-127"/>
                              </a:rPr>
                              <m:t>,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함초롬돋움" panose="020B0604000101010101" pitchFamily="50" charset="-127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함초롬돋움" panose="020B0604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인 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개의 도시의 완전 연결 입력 그래프가 주어지면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𝝅</m:t>
                    </m:r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순열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투어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</a:t>
                </a:r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찾는 것</a:t>
                </a:r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함초롬돋움" panose="020B0604000101010101" pitchFamily="50" charset="-127"/>
                              </a:rPr>
                              <m:t>∙</m:t>
                            </m:r>
                          </m:e>
                        </m:d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은</a:t>
                </a:r>
                <a:r>
                  <a:rPr lang="en-US" altLang="ko-KR" sz="16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L2 norm</a:t>
                </a: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6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05C75034-8643-440A-A62F-1F002C609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447800"/>
                <a:ext cx="8343900" cy="500553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CF1A9E7-B5DC-4DCD-A0AE-430CC3627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76" y="3284984"/>
            <a:ext cx="6332947" cy="11340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ED2440-C1A1-458A-90EB-E266FE17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808" y="4716447"/>
            <a:ext cx="3162300" cy="1533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79C853-F9CD-48A9-B79F-073E68A7451C}"/>
              </a:ext>
            </a:extLst>
          </p:cNvPr>
          <p:cNvSpPr txBox="1"/>
          <p:nvPr/>
        </p:nvSpPr>
        <p:spPr>
          <a:xfrm>
            <a:off x="6465032" y="6492343"/>
            <a:ext cx="2412268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kern="0" dirty="0"/>
              <a:t>그림 출처</a:t>
            </a:r>
            <a:r>
              <a:rPr lang="en-US" altLang="ko-KR" sz="1000" kern="0" dirty="0"/>
              <a:t>: http://taewan.kim/post/norm/</a:t>
            </a:r>
            <a:endParaRPr lang="ko-KR" altLang="en-US" sz="1000" kern="0" dirty="0"/>
          </a:p>
        </p:txBody>
      </p:sp>
    </p:spTree>
    <p:extLst>
      <p:ext uri="{BB962C8B-B14F-4D97-AF65-F5344CB8AC3E}">
        <p14:creationId xmlns:p14="http://schemas.microsoft.com/office/powerpoint/2010/main" val="779520926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8">
      <a:dk1>
        <a:srgbClr val="000000"/>
      </a:dk1>
      <a:lt1>
        <a:srgbClr val="FFFFFF"/>
      </a:lt1>
      <a:dk2>
        <a:srgbClr val="CC0000"/>
      </a:dk2>
      <a:lt2>
        <a:srgbClr val="666699"/>
      </a:lt2>
      <a:accent1>
        <a:srgbClr val="808080"/>
      </a:accent1>
      <a:accent2>
        <a:srgbClr val="999933"/>
      </a:accent2>
      <a:accent3>
        <a:srgbClr val="FFFFFF"/>
      </a:accent3>
      <a:accent4>
        <a:srgbClr val="000000"/>
      </a:accent4>
      <a:accent5>
        <a:srgbClr val="C0C0C0"/>
      </a:accent5>
      <a:accent6>
        <a:srgbClr val="8A8A2D"/>
      </a:accent6>
      <a:hlink>
        <a:srgbClr val="4C6D80"/>
      </a:hlink>
      <a:folHlink>
        <a:srgbClr val="B2B2B2"/>
      </a:folHlink>
    </a:clrScheme>
    <a:fontScheme name="Ed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50000"/>
          </a:spcAft>
          <a:buClr>
            <a:srgbClr val="004080"/>
          </a:buClr>
          <a:buSzPct val="65000"/>
          <a:buFont typeface="Wingdings"/>
          <a:buChar char="§"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latin typeface="Arial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50000"/>
          </a:spcAft>
          <a:buClr>
            <a:srgbClr val="004080"/>
          </a:buClr>
          <a:buSzPct val="65000"/>
          <a:buFont typeface="Wingdings"/>
          <a:buChar char="§"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latin typeface="Arial"/>
          </a:defRPr>
        </a:defPPr>
      </a:lstStyle>
    </a:lnDef>
    <a:txDef>
      <a:spPr>
        <a:noFill/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kern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4610</TotalTime>
  <Words>3510</Words>
  <Application>Microsoft Office PowerPoint</Application>
  <PresentationFormat>화면 슬라이드 쇼(4:3)</PresentationFormat>
  <Paragraphs>429</Paragraphs>
  <Slides>49</Slides>
  <Notes>48</Notes>
  <HiddenSlides>21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맑은 고딕</vt:lpstr>
      <vt:lpstr>함초롬돋움</vt:lpstr>
      <vt:lpstr>Arial</vt:lpstr>
      <vt:lpstr>Arial Rounded MT Bold</vt:lpstr>
      <vt:lpstr>Cambria Math</vt:lpstr>
      <vt:lpstr>Times</vt:lpstr>
      <vt:lpstr>Wingdings</vt:lpstr>
      <vt:lpstr>Edge</vt:lpstr>
      <vt:lpstr>Learning TSP Requires   Rethinking Generalization</vt:lpstr>
      <vt:lpstr>0. Abstract</vt:lpstr>
      <vt:lpstr>1. Introduction</vt:lpstr>
      <vt:lpstr>1.1. Motivation</vt:lpstr>
      <vt:lpstr>1.2. Contributions</vt:lpstr>
      <vt:lpstr>3. Neural Combinatorial Optimization Pipeline</vt:lpstr>
      <vt:lpstr>3. Neural Combinatorial Optimization Pipeline</vt:lpstr>
      <vt:lpstr>3. Neural Combinatorial Optimization Pipeline</vt:lpstr>
      <vt:lpstr>3.1. Problem Definition</vt:lpstr>
      <vt:lpstr>3.1. Problem Definition</vt:lpstr>
      <vt:lpstr>3.2. Graph Embedding</vt:lpstr>
      <vt:lpstr>3.3. Solution Decoding</vt:lpstr>
      <vt:lpstr>3.3. Solution Decoding</vt:lpstr>
      <vt:lpstr>3.3. Solution Decoding</vt:lpstr>
      <vt:lpstr>3.4. Solution Search</vt:lpstr>
      <vt:lpstr>4. Experiments</vt:lpstr>
      <vt:lpstr>4.1. Controlled Experiment Setup</vt:lpstr>
      <vt:lpstr>4.1. Controlled Experiment Setup</vt:lpstr>
      <vt:lpstr>4.1. Controlled Experiment Setup</vt:lpstr>
      <vt:lpstr>4.2. Does learning from variable graphs help generalization?</vt:lpstr>
      <vt:lpstr>4.3.What is the best graph sparsification heuristic?</vt:lpstr>
      <vt:lpstr>4.4.What is the relationship between  GNN aggregation functions and normalization layer?</vt:lpstr>
      <vt:lpstr>4.4.What is the relationship between  GNN aggregation functions and normalization layer?</vt:lpstr>
      <vt:lpstr>4.5.Which decoder has a better inductive bias for TSP?</vt:lpstr>
      <vt:lpstr>4.6. How does the learning paradigms  impact the search phase?</vt:lpstr>
      <vt:lpstr>4.7. Which learning paradigm scales better?</vt:lpstr>
      <vt:lpstr>5. Conclusion</vt:lpstr>
      <vt:lpstr>PowerPoint 프레젠테이션</vt:lpstr>
      <vt:lpstr>Content</vt:lpstr>
      <vt:lpstr>GNN: Graph Data Structure</vt:lpstr>
      <vt:lpstr>GNN: Graph Data Structure</vt:lpstr>
      <vt:lpstr>GNN: Node Feature</vt:lpstr>
      <vt:lpstr>GNN: Edge Feature</vt:lpstr>
      <vt:lpstr>GNN: Edge Feature</vt:lpstr>
      <vt:lpstr>GNN: Level</vt:lpstr>
      <vt:lpstr>GNN: Learning Process</vt:lpstr>
      <vt:lpstr>GNN: Learning Process</vt:lpstr>
      <vt:lpstr>GNN: Learning Process</vt:lpstr>
      <vt:lpstr>GNN: Notation</vt:lpstr>
      <vt:lpstr>GNN: Aggregate</vt:lpstr>
      <vt:lpstr>GNN: Combine</vt:lpstr>
      <vt:lpstr>GNN: Readout</vt:lpstr>
      <vt:lpstr>GNN: hop</vt:lpstr>
      <vt:lpstr>GNN: Aggregate, Combine Operator</vt:lpstr>
      <vt:lpstr>GNN: Summary</vt:lpstr>
      <vt:lpstr>Travelling Salesman Problem (TSP)</vt:lpstr>
      <vt:lpstr>Approach TSP Problem</vt:lpstr>
      <vt:lpstr>Approach TSP Problem</vt:lpstr>
      <vt:lpstr>Approach TSP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Leak detection in water distribution pipes  using singular spectrum analysis</dc:title>
  <dc:creator>최 우진</dc:creator>
  <cp:lastModifiedBy>최 우진</cp:lastModifiedBy>
  <cp:revision>480</cp:revision>
  <dcterms:created xsi:type="dcterms:W3CDTF">2020-07-22T01:55:21Z</dcterms:created>
  <dcterms:modified xsi:type="dcterms:W3CDTF">2021-10-29T03:56:19Z</dcterms:modified>
</cp:coreProperties>
</file>